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88" r:id="rId3"/>
    <p:sldId id="289" r:id="rId4"/>
    <p:sldId id="290" r:id="rId5"/>
    <p:sldId id="271" r:id="rId6"/>
    <p:sldId id="309" r:id="rId7"/>
    <p:sldId id="310" r:id="rId8"/>
    <p:sldId id="287" r:id="rId9"/>
    <p:sldId id="311"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67778" autoAdjust="0"/>
  </p:normalViewPr>
  <p:slideViewPr>
    <p:cSldViewPr snapToGrid="0">
      <p:cViewPr varScale="1">
        <p:scale>
          <a:sx n="29" d="100"/>
          <a:sy n="29" d="100"/>
        </p:scale>
        <p:origin x="145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1" Type="http://schemas.openxmlformats.org/officeDocument/2006/relationships/hyperlink" Target="mailto:ontariosouthdelegate@hotmail.com"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1" Type="http://schemas.openxmlformats.org/officeDocument/2006/relationships/hyperlink" Target="mailto:ontariosouthdelegate@hotmail.com"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747CF2-8369-4B90-B8B1-CD628681FD0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9973A9-3B9E-457C-8A5D-2A13EC023894}">
      <dgm:prSet custT="1"/>
      <dgm:spPr/>
      <dgm:t>
        <a:bodyPr/>
        <a:lstStyle/>
        <a:p>
          <a:r>
            <a:rPr lang="en-US" sz="3200" b="1" dirty="0">
              <a:solidFill>
                <a:schemeClr val="accent1">
                  <a:lumMod val="75000"/>
                </a:schemeClr>
              </a:solidFill>
            </a:rPr>
            <a:t>Concept Workshop</a:t>
          </a:r>
        </a:p>
      </dgm:t>
    </dgm:pt>
    <dgm:pt modelId="{0E8EF1AB-4B7A-41BC-8D65-F1D39AB0937F}" type="parTrans" cxnId="{C1CA4D0E-E3D6-4791-A518-DB7263CA0680}">
      <dgm:prSet/>
      <dgm:spPr/>
      <dgm:t>
        <a:bodyPr/>
        <a:lstStyle/>
        <a:p>
          <a:endParaRPr lang="en-US"/>
        </a:p>
      </dgm:t>
    </dgm:pt>
    <dgm:pt modelId="{672C56EA-D050-40B1-8A45-73B8D0FAC4EE}" type="sibTrans" cxnId="{C1CA4D0E-E3D6-4791-A518-DB7263CA0680}">
      <dgm:prSet/>
      <dgm:spPr/>
      <dgm:t>
        <a:bodyPr/>
        <a:lstStyle/>
        <a:p>
          <a:endParaRPr lang="en-US"/>
        </a:p>
      </dgm:t>
    </dgm:pt>
    <dgm:pt modelId="{06DD9F7B-E4FA-4496-BB5D-C3E6C4C38249}">
      <dgm:prSet custT="1"/>
      <dgm:spPr/>
      <dgm:t>
        <a:bodyPr/>
        <a:lstStyle/>
        <a:p>
          <a:r>
            <a:rPr lang="en-US" sz="3200" b="1" dirty="0">
              <a:solidFill>
                <a:schemeClr val="accent1">
                  <a:lumMod val="75000"/>
                </a:schemeClr>
              </a:solidFill>
            </a:rPr>
            <a:t>Conflict Resolution Workshop</a:t>
          </a:r>
        </a:p>
      </dgm:t>
    </dgm:pt>
    <dgm:pt modelId="{F762B0F0-0B22-462D-93C9-3259CBC46DC3}" type="parTrans" cxnId="{AD46DC47-46F6-4D87-A4C0-0607C6778A5F}">
      <dgm:prSet/>
      <dgm:spPr/>
      <dgm:t>
        <a:bodyPr/>
        <a:lstStyle/>
        <a:p>
          <a:endParaRPr lang="en-US"/>
        </a:p>
      </dgm:t>
    </dgm:pt>
    <dgm:pt modelId="{6C9055E1-8246-4E4F-A65F-8C0A79CDDF2F}" type="sibTrans" cxnId="{AD46DC47-46F6-4D87-A4C0-0607C6778A5F}">
      <dgm:prSet/>
      <dgm:spPr/>
      <dgm:t>
        <a:bodyPr/>
        <a:lstStyle/>
        <a:p>
          <a:endParaRPr lang="en-US"/>
        </a:p>
      </dgm:t>
    </dgm:pt>
    <dgm:pt modelId="{D0078CA4-ED11-4FE9-A082-8FCABE26E937}">
      <dgm:prSet custT="1"/>
      <dgm:spPr/>
      <dgm:t>
        <a:bodyPr/>
        <a:lstStyle/>
        <a:p>
          <a:r>
            <a:rPr lang="en-US" sz="3200" b="1" dirty="0">
              <a:solidFill>
                <a:schemeClr val="accent1"/>
              </a:solidFill>
            </a:rPr>
            <a:t>Electronic Groups Workshop</a:t>
          </a:r>
        </a:p>
      </dgm:t>
    </dgm:pt>
    <dgm:pt modelId="{261EA658-5E62-4288-B83A-19F709844769}" type="parTrans" cxnId="{21B5CF42-F33F-4D0F-BCD6-B5C648D66F81}">
      <dgm:prSet/>
      <dgm:spPr/>
      <dgm:t>
        <a:bodyPr/>
        <a:lstStyle/>
        <a:p>
          <a:endParaRPr lang="en-US"/>
        </a:p>
      </dgm:t>
    </dgm:pt>
    <dgm:pt modelId="{1DB7AD25-4F6B-4FE4-A355-3AFD8B7DCEAF}" type="sibTrans" cxnId="{21B5CF42-F33F-4D0F-BCD6-B5C648D66F81}">
      <dgm:prSet/>
      <dgm:spPr/>
      <dgm:t>
        <a:bodyPr/>
        <a:lstStyle/>
        <a:p>
          <a:endParaRPr lang="en-US"/>
        </a:p>
      </dgm:t>
    </dgm:pt>
    <dgm:pt modelId="{4C3616C5-4FDA-44AF-8840-261174AABA0F}" type="pres">
      <dgm:prSet presAssocID="{2F747CF2-8369-4B90-B8B1-CD628681FD04}" presName="root" presStyleCnt="0">
        <dgm:presLayoutVars>
          <dgm:dir/>
          <dgm:resizeHandles val="exact"/>
        </dgm:presLayoutVars>
      </dgm:prSet>
      <dgm:spPr/>
    </dgm:pt>
    <dgm:pt modelId="{CAB1C608-9562-4947-9B96-2E3E61E8DB33}" type="pres">
      <dgm:prSet presAssocID="{CA9973A9-3B9E-457C-8A5D-2A13EC023894}" presName="compNode" presStyleCnt="0"/>
      <dgm:spPr/>
    </dgm:pt>
    <dgm:pt modelId="{5880743D-60AB-46E6-808A-4F204C8CFC5D}" type="pres">
      <dgm:prSet presAssocID="{CA9973A9-3B9E-457C-8A5D-2A13EC023894}" presName="bgRect" presStyleLbl="bgShp" presStyleIdx="0" presStyleCnt="3"/>
      <dgm:spPr/>
    </dgm:pt>
    <dgm:pt modelId="{8966EEB6-77B8-422E-9989-29A0AB14165C}" type="pres">
      <dgm:prSet presAssocID="{CA9973A9-3B9E-457C-8A5D-2A13EC0238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1EAC99E2-31EC-4D0F-B9E3-D06EE8767C6C}" type="pres">
      <dgm:prSet presAssocID="{CA9973A9-3B9E-457C-8A5D-2A13EC023894}" presName="spaceRect" presStyleCnt="0"/>
      <dgm:spPr/>
    </dgm:pt>
    <dgm:pt modelId="{026CB1BB-B9F9-4AEE-A67A-C5EBDB19825D}" type="pres">
      <dgm:prSet presAssocID="{CA9973A9-3B9E-457C-8A5D-2A13EC023894}" presName="parTx" presStyleLbl="revTx" presStyleIdx="0" presStyleCnt="3">
        <dgm:presLayoutVars>
          <dgm:chMax val="0"/>
          <dgm:chPref val="0"/>
        </dgm:presLayoutVars>
      </dgm:prSet>
      <dgm:spPr/>
    </dgm:pt>
    <dgm:pt modelId="{96D493C9-9C10-4DC6-886F-56C2D075666E}" type="pres">
      <dgm:prSet presAssocID="{672C56EA-D050-40B1-8A45-73B8D0FAC4EE}" presName="sibTrans" presStyleCnt="0"/>
      <dgm:spPr/>
    </dgm:pt>
    <dgm:pt modelId="{6C9E89A1-3327-4524-B4FB-D208CF53941B}" type="pres">
      <dgm:prSet presAssocID="{06DD9F7B-E4FA-4496-BB5D-C3E6C4C38249}" presName="compNode" presStyleCnt="0"/>
      <dgm:spPr/>
    </dgm:pt>
    <dgm:pt modelId="{468F6873-BA17-43C4-A8E0-D9DBC002D56B}" type="pres">
      <dgm:prSet presAssocID="{06DD9F7B-E4FA-4496-BB5D-C3E6C4C38249}" presName="bgRect" presStyleLbl="bgShp" presStyleIdx="1" presStyleCnt="3"/>
      <dgm:spPr/>
    </dgm:pt>
    <dgm:pt modelId="{043A74A8-5826-468C-9A65-FB6FE2B19DC2}" type="pres">
      <dgm:prSet presAssocID="{06DD9F7B-E4FA-4496-BB5D-C3E6C4C3824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E9AA352-D0ED-43CB-AAC1-006D2ED2FAC8}" type="pres">
      <dgm:prSet presAssocID="{06DD9F7B-E4FA-4496-BB5D-C3E6C4C38249}" presName="spaceRect" presStyleCnt="0"/>
      <dgm:spPr/>
    </dgm:pt>
    <dgm:pt modelId="{174B6D95-EE8E-4778-B006-7F9FB9638DA1}" type="pres">
      <dgm:prSet presAssocID="{06DD9F7B-E4FA-4496-BB5D-C3E6C4C38249}" presName="parTx" presStyleLbl="revTx" presStyleIdx="1" presStyleCnt="3" custScaleY="97247">
        <dgm:presLayoutVars>
          <dgm:chMax val="0"/>
          <dgm:chPref val="0"/>
        </dgm:presLayoutVars>
      </dgm:prSet>
      <dgm:spPr/>
    </dgm:pt>
    <dgm:pt modelId="{E305B7B1-CEEC-4B7C-B096-CB1F80B7EC2F}" type="pres">
      <dgm:prSet presAssocID="{6C9055E1-8246-4E4F-A65F-8C0A79CDDF2F}" presName="sibTrans" presStyleCnt="0"/>
      <dgm:spPr/>
    </dgm:pt>
    <dgm:pt modelId="{CB08DB7A-17CF-4708-9329-862824D1705E}" type="pres">
      <dgm:prSet presAssocID="{D0078CA4-ED11-4FE9-A082-8FCABE26E937}" presName="compNode" presStyleCnt="0"/>
      <dgm:spPr/>
    </dgm:pt>
    <dgm:pt modelId="{9CCD3AB9-9E79-4A76-B7E2-97B69B829C70}" type="pres">
      <dgm:prSet presAssocID="{D0078CA4-ED11-4FE9-A082-8FCABE26E937}" presName="bgRect" presStyleLbl="bgShp" presStyleIdx="2" presStyleCnt="3" custScaleY="176146" custLinFactNeighborX="-2598" custLinFactNeighborY="-40813"/>
      <dgm:spPr/>
    </dgm:pt>
    <dgm:pt modelId="{1A2CE8C9-CBE6-410B-9AB9-349FE8BFE5F8}" type="pres">
      <dgm:prSet presAssocID="{D0078CA4-ED11-4FE9-A082-8FCABE26E937}" presName="iconRect" presStyleLbl="node1" presStyleIdx="2" presStyleCnt="3" custLinFactNeighborX="3375" custLinFactNeighborY="-776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81CD30A-707B-4594-BE1D-F08652FAA33E}" type="pres">
      <dgm:prSet presAssocID="{D0078CA4-ED11-4FE9-A082-8FCABE26E937}" presName="spaceRect" presStyleCnt="0"/>
      <dgm:spPr/>
    </dgm:pt>
    <dgm:pt modelId="{91F6DF48-4C84-4762-BF00-8CBF3EE7336E}" type="pres">
      <dgm:prSet presAssocID="{D0078CA4-ED11-4FE9-A082-8FCABE26E937}" presName="parTx" presStyleLbl="revTx" presStyleIdx="2" presStyleCnt="3" custLinFactNeighborX="-2362" custLinFactNeighborY="-47619">
        <dgm:presLayoutVars>
          <dgm:chMax val="0"/>
          <dgm:chPref val="0"/>
        </dgm:presLayoutVars>
      </dgm:prSet>
      <dgm:spPr/>
    </dgm:pt>
  </dgm:ptLst>
  <dgm:cxnLst>
    <dgm:cxn modelId="{C1CA4D0E-E3D6-4791-A518-DB7263CA0680}" srcId="{2F747CF2-8369-4B90-B8B1-CD628681FD04}" destId="{CA9973A9-3B9E-457C-8A5D-2A13EC023894}" srcOrd="0" destOrd="0" parTransId="{0E8EF1AB-4B7A-41BC-8D65-F1D39AB0937F}" sibTransId="{672C56EA-D050-40B1-8A45-73B8D0FAC4EE}"/>
    <dgm:cxn modelId="{21B5CF42-F33F-4D0F-BCD6-B5C648D66F81}" srcId="{2F747CF2-8369-4B90-B8B1-CD628681FD04}" destId="{D0078CA4-ED11-4FE9-A082-8FCABE26E937}" srcOrd="2" destOrd="0" parTransId="{261EA658-5E62-4288-B83A-19F709844769}" sibTransId="{1DB7AD25-4F6B-4FE4-A355-3AFD8B7DCEAF}"/>
    <dgm:cxn modelId="{AD46DC47-46F6-4D87-A4C0-0607C6778A5F}" srcId="{2F747CF2-8369-4B90-B8B1-CD628681FD04}" destId="{06DD9F7B-E4FA-4496-BB5D-C3E6C4C38249}" srcOrd="1" destOrd="0" parTransId="{F762B0F0-0B22-462D-93C9-3259CBC46DC3}" sibTransId="{6C9055E1-8246-4E4F-A65F-8C0A79CDDF2F}"/>
    <dgm:cxn modelId="{4FBB9C49-9D3A-406F-A51F-BB9F3765BAEA}" type="presOf" srcId="{06DD9F7B-E4FA-4496-BB5D-C3E6C4C38249}" destId="{174B6D95-EE8E-4778-B006-7F9FB9638DA1}" srcOrd="0" destOrd="0" presId="urn:microsoft.com/office/officeart/2018/2/layout/IconVerticalSolidList"/>
    <dgm:cxn modelId="{C63EE5CB-4738-4744-9C27-15440462477A}" type="presOf" srcId="{CA9973A9-3B9E-457C-8A5D-2A13EC023894}" destId="{026CB1BB-B9F9-4AEE-A67A-C5EBDB19825D}" srcOrd="0" destOrd="0" presId="urn:microsoft.com/office/officeart/2018/2/layout/IconVerticalSolidList"/>
    <dgm:cxn modelId="{4D9271F6-86BA-4638-9FCC-1FD7035B5F37}" type="presOf" srcId="{2F747CF2-8369-4B90-B8B1-CD628681FD04}" destId="{4C3616C5-4FDA-44AF-8840-261174AABA0F}" srcOrd="0" destOrd="0" presId="urn:microsoft.com/office/officeart/2018/2/layout/IconVerticalSolidList"/>
    <dgm:cxn modelId="{6FBCFFF8-4F74-4568-83D8-C4B3B7959D04}" type="presOf" srcId="{D0078CA4-ED11-4FE9-A082-8FCABE26E937}" destId="{91F6DF48-4C84-4762-BF00-8CBF3EE7336E}" srcOrd="0" destOrd="0" presId="urn:microsoft.com/office/officeart/2018/2/layout/IconVerticalSolidList"/>
    <dgm:cxn modelId="{309F0F0C-56DA-4EFE-8EA9-611F930F27BF}" type="presParOf" srcId="{4C3616C5-4FDA-44AF-8840-261174AABA0F}" destId="{CAB1C608-9562-4947-9B96-2E3E61E8DB33}" srcOrd="0" destOrd="0" presId="urn:microsoft.com/office/officeart/2018/2/layout/IconVerticalSolidList"/>
    <dgm:cxn modelId="{529C542C-3BC0-4C0B-B6B8-CF648CC6512B}" type="presParOf" srcId="{CAB1C608-9562-4947-9B96-2E3E61E8DB33}" destId="{5880743D-60AB-46E6-808A-4F204C8CFC5D}" srcOrd="0" destOrd="0" presId="urn:microsoft.com/office/officeart/2018/2/layout/IconVerticalSolidList"/>
    <dgm:cxn modelId="{C9A4A5AE-36A7-4874-B1D1-F55C28DBF29A}" type="presParOf" srcId="{CAB1C608-9562-4947-9B96-2E3E61E8DB33}" destId="{8966EEB6-77B8-422E-9989-29A0AB14165C}" srcOrd="1" destOrd="0" presId="urn:microsoft.com/office/officeart/2018/2/layout/IconVerticalSolidList"/>
    <dgm:cxn modelId="{B22B2978-B0E3-43EF-9B6B-2A41629B44CE}" type="presParOf" srcId="{CAB1C608-9562-4947-9B96-2E3E61E8DB33}" destId="{1EAC99E2-31EC-4D0F-B9E3-D06EE8767C6C}" srcOrd="2" destOrd="0" presId="urn:microsoft.com/office/officeart/2018/2/layout/IconVerticalSolidList"/>
    <dgm:cxn modelId="{C9AEF43E-FC02-4E1D-B706-9591EFEA4712}" type="presParOf" srcId="{CAB1C608-9562-4947-9B96-2E3E61E8DB33}" destId="{026CB1BB-B9F9-4AEE-A67A-C5EBDB19825D}" srcOrd="3" destOrd="0" presId="urn:microsoft.com/office/officeart/2018/2/layout/IconVerticalSolidList"/>
    <dgm:cxn modelId="{9F3FB6C0-EFFB-4FFF-B546-75A1436BC751}" type="presParOf" srcId="{4C3616C5-4FDA-44AF-8840-261174AABA0F}" destId="{96D493C9-9C10-4DC6-886F-56C2D075666E}" srcOrd="1" destOrd="0" presId="urn:microsoft.com/office/officeart/2018/2/layout/IconVerticalSolidList"/>
    <dgm:cxn modelId="{28A3F522-A773-4860-A228-C6E536FBE385}" type="presParOf" srcId="{4C3616C5-4FDA-44AF-8840-261174AABA0F}" destId="{6C9E89A1-3327-4524-B4FB-D208CF53941B}" srcOrd="2" destOrd="0" presId="urn:microsoft.com/office/officeart/2018/2/layout/IconVerticalSolidList"/>
    <dgm:cxn modelId="{F5B695F5-4D35-413D-93FD-839E2090E96C}" type="presParOf" srcId="{6C9E89A1-3327-4524-B4FB-D208CF53941B}" destId="{468F6873-BA17-43C4-A8E0-D9DBC002D56B}" srcOrd="0" destOrd="0" presId="urn:microsoft.com/office/officeart/2018/2/layout/IconVerticalSolidList"/>
    <dgm:cxn modelId="{E29BC7BD-6774-4675-9DF0-E864DF2510A1}" type="presParOf" srcId="{6C9E89A1-3327-4524-B4FB-D208CF53941B}" destId="{043A74A8-5826-468C-9A65-FB6FE2B19DC2}" srcOrd="1" destOrd="0" presId="urn:microsoft.com/office/officeart/2018/2/layout/IconVerticalSolidList"/>
    <dgm:cxn modelId="{0D496FB0-E72B-4362-8F1C-CF30209932E2}" type="presParOf" srcId="{6C9E89A1-3327-4524-B4FB-D208CF53941B}" destId="{FE9AA352-D0ED-43CB-AAC1-006D2ED2FAC8}" srcOrd="2" destOrd="0" presId="urn:microsoft.com/office/officeart/2018/2/layout/IconVerticalSolidList"/>
    <dgm:cxn modelId="{4C9927AD-8B77-4364-BFA5-E4DC33E2F558}" type="presParOf" srcId="{6C9E89A1-3327-4524-B4FB-D208CF53941B}" destId="{174B6D95-EE8E-4778-B006-7F9FB9638DA1}" srcOrd="3" destOrd="0" presId="urn:microsoft.com/office/officeart/2018/2/layout/IconVerticalSolidList"/>
    <dgm:cxn modelId="{2132DDE0-EECB-4815-8705-9456197E6188}" type="presParOf" srcId="{4C3616C5-4FDA-44AF-8840-261174AABA0F}" destId="{E305B7B1-CEEC-4B7C-B096-CB1F80B7EC2F}" srcOrd="3" destOrd="0" presId="urn:microsoft.com/office/officeart/2018/2/layout/IconVerticalSolidList"/>
    <dgm:cxn modelId="{8E1D0FB1-FA6C-4FC5-852F-DCCEC9C8DECA}" type="presParOf" srcId="{4C3616C5-4FDA-44AF-8840-261174AABA0F}" destId="{CB08DB7A-17CF-4708-9329-862824D1705E}" srcOrd="4" destOrd="0" presId="urn:microsoft.com/office/officeart/2018/2/layout/IconVerticalSolidList"/>
    <dgm:cxn modelId="{C51E48D5-5F7F-4717-9BF1-EFC643973836}" type="presParOf" srcId="{CB08DB7A-17CF-4708-9329-862824D1705E}" destId="{9CCD3AB9-9E79-4A76-B7E2-97B69B829C70}" srcOrd="0" destOrd="0" presId="urn:microsoft.com/office/officeart/2018/2/layout/IconVerticalSolidList"/>
    <dgm:cxn modelId="{EECBE633-3BED-4BCD-BA7D-976BCB35A044}" type="presParOf" srcId="{CB08DB7A-17CF-4708-9329-862824D1705E}" destId="{1A2CE8C9-CBE6-410B-9AB9-349FE8BFE5F8}" srcOrd="1" destOrd="0" presId="urn:microsoft.com/office/officeart/2018/2/layout/IconVerticalSolidList"/>
    <dgm:cxn modelId="{61B6FA05-7F08-454B-BDAB-3920A2492B6F}" type="presParOf" srcId="{CB08DB7A-17CF-4708-9329-862824D1705E}" destId="{A81CD30A-707B-4594-BE1D-F08652FAA33E}" srcOrd="2" destOrd="0" presId="urn:microsoft.com/office/officeart/2018/2/layout/IconVerticalSolidList"/>
    <dgm:cxn modelId="{500029DF-B230-4FD4-B10D-6F8F4C4B9059}" type="presParOf" srcId="{CB08DB7A-17CF-4708-9329-862824D1705E}" destId="{91F6DF48-4C84-4762-BF00-8CBF3EE733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9BA42B-FF3D-4EB0-8D2F-7D9F11747B9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68401A-5D5B-4901-92BF-96A0DD1D4430}">
      <dgm:prSet custT="1"/>
      <dgm:spPr/>
      <dgm:t>
        <a:bodyPr/>
        <a:lstStyle/>
        <a:p>
          <a:r>
            <a:rPr lang="en-US" sz="2800" b="1" dirty="0"/>
            <a:t>Email me  </a:t>
          </a:r>
          <a:r>
            <a:rPr lang="en-US" sz="2800" b="1" dirty="0">
              <a:hlinkClick xmlns:r="http://schemas.openxmlformats.org/officeDocument/2006/relationships" r:id="rId1"/>
            </a:rPr>
            <a:t>ontariosouthdelegate@hotmail.com</a:t>
          </a:r>
          <a:r>
            <a:rPr lang="en-US" sz="2800" b="1" dirty="0"/>
            <a:t> </a:t>
          </a:r>
        </a:p>
      </dgm:t>
    </dgm:pt>
    <dgm:pt modelId="{37BC9F8C-E48E-4D34-A958-EE8A9D696963}" type="parTrans" cxnId="{A7157238-79D4-4E5E-8DE5-376CB43D1C44}">
      <dgm:prSet/>
      <dgm:spPr/>
      <dgm:t>
        <a:bodyPr/>
        <a:lstStyle/>
        <a:p>
          <a:endParaRPr lang="en-US" sz="3200"/>
        </a:p>
      </dgm:t>
    </dgm:pt>
    <dgm:pt modelId="{9F89CCA9-28ED-484E-9203-B7F5204FD188}" type="sibTrans" cxnId="{A7157238-79D4-4E5E-8DE5-376CB43D1C44}">
      <dgm:prSet/>
      <dgm:spPr/>
      <dgm:t>
        <a:bodyPr/>
        <a:lstStyle/>
        <a:p>
          <a:endParaRPr lang="en-US" sz="3200"/>
        </a:p>
      </dgm:t>
    </dgm:pt>
    <dgm:pt modelId="{A7DD2159-DC95-4C6A-A58B-76EEC1FA3291}">
      <dgm:prSet custT="1"/>
      <dgm:spPr/>
      <dgm:t>
        <a:bodyPr/>
        <a:lstStyle/>
        <a:p>
          <a:r>
            <a:rPr lang="en-US" sz="3200" dirty="0"/>
            <a:t>Call me 519-870-0255</a:t>
          </a:r>
        </a:p>
      </dgm:t>
    </dgm:pt>
    <dgm:pt modelId="{F3B272D8-D47B-4F91-88BE-63EFB504F633}" type="parTrans" cxnId="{A083F5A2-2430-438F-BB6B-82F9A5205CEB}">
      <dgm:prSet/>
      <dgm:spPr/>
      <dgm:t>
        <a:bodyPr/>
        <a:lstStyle/>
        <a:p>
          <a:endParaRPr lang="en-US" sz="3200"/>
        </a:p>
      </dgm:t>
    </dgm:pt>
    <dgm:pt modelId="{7CF7DB05-0729-4A4B-B50B-4AEDCA62D417}" type="sibTrans" cxnId="{A083F5A2-2430-438F-BB6B-82F9A5205CEB}">
      <dgm:prSet/>
      <dgm:spPr/>
      <dgm:t>
        <a:bodyPr/>
        <a:lstStyle/>
        <a:p>
          <a:endParaRPr lang="en-US" sz="3200"/>
        </a:p>
      </dgm:t>
    </dgm:pt>
    <dgm:pt modelId="{D364B5BC-37CA-4F44-A17C-945463CDA565}">
      <dgm:prSet custT="1"/>
      <dgm:spPr/>
      <dgm:t>
        <a:bodyPr/>
        <a:lstStyle/>
        <a:p>
          <a:r>
            <a:rPr lang="en-US" sz="3200" dirty="0"/>
            <a:t>Invite me to visit in person</a:t>
          </a:r>
        </a:p>
      </dgm:t>
    </dgm:pt>
    <dgm:pt modelId="{D8230A6B-719D-4E87-8279-9C4E59DBB513}" type="parTrans" cxnId="{0F4412EE-3FA0-4566-96D3-F795E4E040B8}">
      <dgm:prSet/>
      <dgm:spPr/>
      <dgm:t>
        <a:bodyPr/>
        <a:lstStyle/>
        <a:p>
          <a:endParaRPr lang="en-US" sz="3200"/>
        </a:p>
      </dgm:t>
    </dgm:pt>
    <dgm:pt modelId="{4296113A-2F72-49C0-9927-AE7F14D0E33E}" type="sibTrans" cxnId="{0F4412EE-3FA0-4566-96D3-F795E4E040B8}">
      <dgm:prSet/>
      <dgm:spPr/>
      <dgm:t>
        <a:bodyPr/>
        <a:lstStyle/>
        <a:p>
          <a:endParaRPr lang="en-US" sz="3200"/>
        </a:p>
      </dgm:t>
    </dgm:pt>
    <dgm:pt modelId="{7E4102AF-6506-4801-8444-CA6176972CAB}">
      <dgm:prSet custT="1"/>
      <dgm:spPr/>
      <dgm:t>
        <a:bodyPr/>
        <a:lstStyle/>
        <a:p>
          <a:r>
            <a:rPr lang="en-US" sz="3200" dirty="0"/>
            <a:t>We can chat on Zoom </a:t>
          </a:r>
        </a:p>
      </dgm:t>
    </dgm:pt>
    <dgm:pt modelId="{A9618BC6-DAB8-48FB-8166-6D1A3D59D7CE}" type="parTrans" cxnId="{429F97A2-C31C-45FA-B7BB-B210DFFBB34E}">
      <dgm:prSet/>
      <dgm:spPr/>
      <dgm:t>
        <a:bodyPr/>
        <a:lstStyle/>
        <a:p>
          <a:endParaRPr lang="en-US" sz="3200"/>
        </a:p>
      </dgm:t>
    </dgm:pt>
    <dgm:pt modelId="{37F36924-B22F-4638-89C0-9416D470D94A}" type="sibTrans" cxnId="{429F97A2-C31C-45FA-B7BB-B210DFFBB34E}">
      <dgm:prSet/>
      <dgm:spPr/>
      <dgm:t>
        <a:bodyPr/>
        <a:lstStyle/>
        <a:p>
          <a:endParaRPr lang="en-US" sz="3200"/>
        </a:p>
      </dgm:t>
    </dgm:pt>
    <dgm:pt modelId="{4B774717-EF93-4975-841D-BEB5EDC8BF1B}" type="pres">
      <dgm:prSet presAssocID="{5C9BA42B-FF3D-4EB0-8D2F-7D9F11747B99}" presName="vert0" presStyleCnt="0">
        <dgm:presLayoutVars>
          <dgm:dir/>
          <dgm:animOne val="branch"/>
          <dgm:animLvl val="lvl"/>
        </dgm:presLayoutVars>
      </dgm:prSet>
      <dgm:spPr/>
    </dgm:pt>
    <dgm:pt modelId="{7B70F250-373E-4BE1-9C9A-DA137537CDEB}" type="pres">
      <dgm:prSet presAssocID="{D168401A-5D5B-4901-92BF-96A0DD1D4430}" presName="thickLine" presStyleLbl="alignNode1" presStyleIdx="0" presStyleCnt="4"/>
      <dgm:spPr/>
    </dgm:pt>
    <dgm:pt modelId="{ADE7D89B-ED0F-4E5A-97FB-AE733295379B}" type="pres">
      <dgm:prSet presAssocID="{D168401A-5D5B-4901-92BF-96A0DD1D4430}" presName="horz1" presStyleCnt="0"/>
      <dgm:spPr/>
    </dgm:pt>
    <dgm:pt modelId="{DB39F61E-209E-4933-BD49-95CE602061D1}" type="pres">
      <dgm:prSet presAssocID="{D168401A-5D5B-4901-92BF-96A0DD1D4430}" presName="tx1" presStyleLbl="revTx" presStyleIdx="0" presStyleCnt="4" custScaleY="205747"/>
      <dgm:spPr/>
    </dgm:pt>
    <dgm:pt modelId="{7D310AC2-0597-48EB-AA38-1E751D5A3702}" type="pres">
      <dgm:prSet presAssocID="{D168401A-5D5B-4901-92BF-96A0DD1D4430}" presName="vert1" presStyleCnt="0"/>
      <dgm:spPr/>
    </dgm:pt>
    <dgm:pt modelId="{7F5267D0-D18B-4C39-AA4D-7A025EB7FA25}" type="pres">
      <dgm:prSet presAssocID="{A7DD2159-DC95-4C6A-A58B-76EEC1FA3291}" presName="thickLine" presStyleLbl="alignNode1" presStyleIdx="1" presStyleCnt="4"/>
      <dgm:spPr/>
    </dgm:pt>
    <dgm:pt modelId="{F513A24E-A40B-4292-BB22-4D0CB34FDD7A}" type="pres">
      <dgm:prSet presAssocID="{A7DD2159-DC95-4C6A-A58B-76EEC1FA3291}" presName="horz1" presStyleCnt="0"/>
      <dgm:spPr/>
    </dgm:pt>
    <dgm:pt modelId="{7AE5337E-0202-42F8-BFEA-84FFF64EC823}" type="pres">
      <dgm:prSet presAssocID="{A7DD2159-DC95-4C6A-A58B-76EEC1FA3291}" presName="tx1" presStyleLbl="revTx" presStyleIdx="1" presStyleCnt="4"/>
      <dgm:spPr/>
    </dgm:pt>
    <dgm:pt modelId="{7C33BC9A-B678-4EA1-B6E8-522EA0BF1B71}" type="pres">
      <dgm:prSet presAssocID="{A7DD2159-DC95-4C6A-A58B-76EEC1FA3291}" presName="vert1" presStyleCnt="0"/>
      <dgm:spPr/>
    </dgm:pt>
    <dgm:pt modelId="{31E77DF8-FE4B-47A8-B655-963393EC0EC9}" type="pres">
      <dgm:prSet presAssocID="{D364B5BC-37CA-4F44-A17C-945463CDA565}" presName="thickLine" presStyleLbl="alignNode1" presStyleIdx="2" presStyleCnt="4"/>
      <dgm:spPr/>
    </dgm:pt>
    <dgm:pt modelId="{F18A3BE1-DB74-4B2A-BC63-2C74ECA6BD39}" type="pres">
      <dgm:prSet presAssocID="{D364B5BC-37CA-4F44-A17C-945463CDA565}" presName="horz1" presStyleCnt="0"/>
      <dgm:spPr/>
    </dgm:pt>
    <dgm:pt modelId="{3E8A8EE2-A538-45C0-A6BA-48D02A77A085}" type="pres">
      <dgm:prSet presAssocID="{D364B5BC-37CA-4F44-A17C-945463CDA565}" presName="tx1" presStyleLbl="revTx" presStyleIdx="2" presStyleCnt="4"/>
      <dgm:spPr/>
    </dgm:pt>
    <dgm:pt modelId="{7ADA7020-C557-4073-9D91-5C2FB25FCA45}" type="pres">
      <dgm:prSet presAssocID="{D364B5BC-37CA-4F44-A17C-945463CDA565}" presName="vert1" presStyleCnt="0"/>
      <dgm:spPr/>
    </dgm:pt>
    <dgm:pt modelId="{0B587B46-15D4-45C5-8135-E438CB3795B8}" type="pres">
      <dgm:prSet presAssocID="{7E4102AF-6506-4801-8444-CA6176972CAB}" presName="thickLine" presStyleLbl="alignNode1" presStyleIdx="3" presStyleCnt="4"/>
      <dgm:spPr/>
    </dgm:pt>
    <dgm:pt modelId="{E3089E5C-F5C8-46B6-8A67-F9F39010776C}" type="pres">
      <dgm:prSet presAssocID="{7E4102AF-6506-4801-8444-CA6176972CAB}" presName="horz1" presStyleCnt="0"/>
      <dgm:spPr/>
    </dgm:pt>
    <dgm:pt modelId="{385987EA-10CF-4BC6-8006-9E997DD11AF3}" type="pres">
      <dgm:prSet presAssocID="{7E4102AF-6506-4801-8444-CA6176972CAB}" presName="tx1" presStyleLbl="revTx" presStyleIdx="3" presStyleCnt="4"/>
      <dgm:spPr/>
    </dgm:pt>
    <dgm:pt modelId="{3E5446C0-01EE-45DE-AA62-79B8B12F3BDF}" type="pres">
      <dgm:prSet presAssocID="{7E4102AF-6506-4801-8444-CA6176972CAB}" presName="vert1" presStyleCnt="0"/>
      <dgm:spPr/>
    </dgm:pt>
  </dgm:ptLst>
  <dgm:cxnLst>
    <dgm:cxn modelId="{284A5820-D289-4B40-90CC-72A5F930795E}" type="presOf" srcId="{A7DD2159-DC95-4C6A-A58B-76EEC1FA3291}" destId="{7AE5337E-0202-42F8-BFEA-84FFF64EC823}" srcOrd="0" destOrd="0" presId="urn:microsoft.com/office/officeart/2008/layout/LinedList"/>
    <dgm:cxn modelId="{64F99029-73D4-432A-A024-703C60AB355D}" type="presOf" srcId="{D168401A-5D5B-4901-92BF-96A0DD1D4430}" destId="{DB39F61E-209E-4933-BD49-95CE602061D1}" srcOrd="0" destOrd="0" presId="urn:microsoft.com/office/officeart/2008/layout/LinedList"/>
    <dgm:cxn modelId="{A7157238-79D4-4E5E-8DE5-376CB43D1C44}" srcId="{5C9BA42B-FF3D-4EB0-8D2F-7D9F11747B99}" destId="{D168401A-5D5B-4901-92BF-96A0DD1D4430}" srcOrd="0" destOrd="0" parTransId="{37BC9F8C-E48E-4D34-A958-EE8A9D696963}" sibTransId="{9F89CCA9-28ED-484E-9203-B7F5204FD188}"/>
    <dgm:cxn modelId="{B8E7C160-1906-43C2-A141-67AED63BBC02}" type="presOf" srcId="{7E4102AF-6506-4801-8444-CA6176972CAB}" destId="{385987EA-10CF-4BC6-8006-9E997DD11AF3}" srcOrd="0" destOrd="0" presId="urn:microsoft.com/office/officeart/2008/layout/LinedList"/>
    <dgm:cxn modelId="{581AE86C-AB96-4B9E-81FE-4F60C9D9FE14}" type="presOf" srcId="{5C9BA42B-FF3D-4EB0-8D2F-7D9F11747B99}" destId="{4B774717-EF93-4975-841D-BEB5EDC8BF1B}" srcOrd="0" destOrd="0" presId="urn:microsoft.com/office/officeart/2008/layout/LinedList"/>
    <dgm:cxn modelId="{429F97A2-C31C-45FA-B7BB-B210DFFBB34E}" srcId="{5C9BA42B-FF3D-4EB0-8D2F-7D9F11747B99}" destId="{7E4102AF-6506-4801-8444-CA6176972CAB}" srcOrd="3" destOrd="0" parTransId="{A9618BC6-DAB8-48FB-8166-6D1A3D59D7CE}" sibTransId="{37F36924-B22F-4638-89C0-9416D470D94A}"/>
    <dgm:cxn modelId="{A083F5A2-2430-438F-BB6B-82F9A5205CEB}" srcId="{5C9BA42B-FF3D-4EB0-8D2F-7D9F11747B99}" destId="{A7DD2159-DC95-4C6A-A58B-76EEC1FA3291}" srcOrd="1" destOrd="0" parTransId="{F3B272D8-D47B-4F91-88BE-63EFB504F633}" sibTransId="{7CF7DB05-0729-4A4B-B50B-4AEDCA62D417}"/>
    <dgm:cxn modelId="{5C3F84B9-D5A1-4656-895B-EF221755B2AF}" type="presOf" srcId="{D364B5BC-37CA-4F44-A17C-945463CDA565}" destId="{3E8A8EE2-A538-45C0-A6BA-48D02A77A085}" srcOrd="0" destOrd="0" presId="urn:microsoft.com/office/officeart/2008/layout/LinedList"/>
    <dgm:cxn modelId="{0F4412EE-3FA0-4566-96D3-F795E4E040B8}" srcId="{5C9BA42B-FF3D-4EB0-8D2F-7D9F11747B99}" destId="{D364B5BC-37CA-4F44-A17C-945463CDA565}" srcOrd="2" destOrd="0" parTransId="{D8230A6B-719D-4E87-8279-9C4E59DBB513}" sibTransId="{4296113A-2F72-49C0-9927-AE7F14D0E33E}"/>
    <dgm:cxn modelId="{BF0F442D-D4B6-4AAC-A4C1-06A6AF1DA341}" type="presParOf" srcId="{4B774717-EF93-4975-841D-BEB5EDC8BF1B}" destId="{7B70F250-373E-4BE1-9C9A-DA137537CDEB}" srcOrd="0" destOrd="0" presId="urn:microsoft.com/office/officeart/2008/layout/LinedList"/>
    <dgm:cxn modelId="{907D90C3-601D-4638-BF45-67207C33979E}" type="presParOf" srcId="{4B774717-EF93-4975-841D-BEB5EDC8BF1B}" destId="{ADE7D89B-ED0F-4E5A-97FB-AE733295379B}" srcOrd="1" destOrd="0" presId="urn:microsoft.com/office/officeart/2008/layout/LinedList"/>
    <dgm:cxn modelId="{2364395F-1004-41E9-942F-1A09A7C05B70}" type="presParOf" srcId="{ADE7D89B-ED0F-4E5A-97FB-AE733295379B}" destId="{DB39F61E-209E-4933-BD49-95CE602061D1}" srcOrd="0" destOrd="0" presId="urn:microsoft.com/office/officeart/2008/layout/LinedList"/>
    <dgm:cxn modelId="{E64CD65A-5122-4DFD-9075-4B54BFF62EAF}" type="presParOf" srcId="{ADE7D89B-ED0F-4E5A-97FB-AE733295379B}" destId="{7D310AC2-0597-48EB-AA38-1E751D5A3702}" srcOrd="1" destOrd="0" presId="urn:microsoft.com/office/officeart/2008/layout/LinedList"/>
    <dgm:cxn modelId="{51C5BF06-127C-422B-81AD-B6CA50BB75B2}" type="presParOf" srcId="{4B774717-EF93-4975-841D-BEB5EDC8BF1B}" destId="{7F5267D0-D18B-4C39-AA4D-7A025EB7FA25}" srcOrd="2" destOrd="0" presId="urn:microsoft.com/office/officeart/2008/layout/LinedList"/>
    <dgm:cxn modelId="{29DFF515-3356-4A26-A052-DD7C2990B1FE}" type="presParOf" srcId="{4B774717-EF93-4975-841D-BEB5EDC8BF1B}" destId="{F513A24E-A40B-4292-BB22-4D0CB34FDD7A}" srcOrd="3" destOrd="0" presId="urn:microsoft.com/office/officeart/2008/layout/LinedList"/>
    <dgm:cxn modelId="{6B6B2A7F-576C-48BC-8F86-764A0A57DA1F}" type="presParOf" srcId="{F513A24E-A40B-4292-BB22-4D0CB34FDD7A}" destId="{7AE5337E-0202-42F8-BFEA-84FFF64EC823}" srcOrd="0" destOrd="0" presId="urn:microsoft.com/office/officeart/2008/layout/LinedList"/>
    <dgm:cxn modelId="{7720B719-5731-4846-869B-CB992988AF4A}" type="presParOf" srcId="{F513A24E-A40B-4292-BB22-4D0CB34FDD7A}" destId="{7C33BC9A-B678-4EA1-B6E8-522EA0BF1B71}" srcOrd="1" destOrd="0" presId="urn:microsoft.com/office/officeart/2008/layout/LinedList"/>
    <dgm:cxn modelId="{6CBB017D-4E9B-48E5-BAE3-F97BDE615F85}" type="presParOf" srcId="{4B774717-EF93-4975-841D-BEB5EDC8BF1B}" destId="{31E77DF8-FE4B-47A8-B655-963393EC0EC9}" srcOrd="4" destOrd="0" presId="urn:microsoft.com/office/officeart/2008/layout/LinedList"/>
    <dgm:cxn modelId="{2D66EB84-D6B0-4B84-AF42-ACD5F730870E}" type="presParOf" srcId="{4B774717-EF93-4975-841D-BEB5EDC8BF1B}" destId="{F18A3BE1-DB74-4B2A-BC63-2C74ECA6BD39}" srcOrd="5" destOrd="0" presId="urn:microsoft.com/office/officeart/2008/layout/LinedList"/>
    <dgm:cxn modelId="{DEBE1207-EF37-42F6-9F6C-7F7DA25969D4}" type="presParOf" srcId="{F18A3BE1-DB74-4B2A-BC63-2C74ECA6BD39}" destId="{3E8A8EE2-A538-45C0-A6BA-48D02A77A085}" srcOrd="0" destOrd="0" presId="urn:microsoft.com/office/officeart/2008/layout/LinedList"/>
    <dgm:cxn modelId="{7072860C-420B-4965-9DEA-0F75FDA6896C}" type="presParOf" srcId="{F18A3BE1-DB74-4B2A-BC63-2C74ECA6BD39}" destId="{7ADA7020-C557-4073-9D91-5C2FB25FCA45}" srcOrd="1" destOrd="0" presId="urn:microsoft.com/office/officeart/2008/layout/LinedList"/>
    <dgm:cxn modelId="{1D63C0F8-41B1-4FFB-8DEC-6453C576D043}" type="presParOf" srcId="{4B774717-EF93-4975-841D-BEB5EDC8BF1B}" destId="{0B587B46-15D4-45C5-8135-E438CB3795B8}" srcOrd="6" destOrd="0" presId="urn:microsoft.com/office/officeart/2008/layout/LinedList"/>
    <dgm:cxn modelId="{267F330C-8779-42BC-82B4-397485170AD4}" type="presParOf" srcId="{4B774717-EF93-4975-841D-BEB5EDC8BF1B}" destId="{E3089E5C-F5C8-46B6-8A67-F9F39010776C}" srcOrd="7" destOrd="0" presId="urn:microsoft.com/office/officeart/2008/layout/LinedList"/>
    <dgm:cxn modelId="{82FC028C-9EE8-4D9C-AFDA-64D470129DAE}" type="presParOf" srcId="{E3089E5C-F5C8-46B6-8A67-F9F39010776C}" destId="{385987EA-10CF-4BC6-8006-9E997DD11AF3}" srcOrd="0" destOrd="0" presId="urn:microsoft.com/office/officeart/2008/layout/LinedList"/>
    <dgm:cxn modelId="{7226F47F-76B5-4301-BEC3-01C789FE3A49}" type="presParOf" srcId="{E3089E5C-F5C8-46B6-8A67-F9F39010776C}" destId="{3E5446C0-01EE-45DE-AA62-79B8B12F3BD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0743D-60AB-46E6-808A-4F204C8CFC5D}">
      <dsp:nvSpPr>
        <dsp:cNvPr id="0" name=""/>
        <dsp:cNvSpPr/>
      </dsp:nvSpPr>
      <dsp:spPr>
        <a:xfrm>
          <a:off x="0" y="3288"/>
          <a:ext cx="6421447" cy="12630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66EEB6-77B8-422E-9989-29A0AB14165C}">
      <dsp:nvSpPr>
        <dsp:cNvPr id="0" name=""/>
        <dsp:cNvSpPr/>
      </dsp:nvSpPr>
      <dsp:spPr>
        <a:xfrm>
          <a:off x="382074" y="287475"/>
          <a:ext cx="694680" cy="694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CB1BB-B9F9-4AEE-A67A-C5EBDB19825D}">
      <dsp:nvSpPr>
        <dsp:cNvPr id="0" name=""/>
        <dsp:cNvSpPr/>
      </dsp:nvSpPr>
      <dsp:spPr>
        <a:xfrm>
          <a:off x="1458829" y="3288"/>
          <a:ext cx="4962617" cy="126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73" tIns="133673" rIns="133673" bIns="133673"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1">
                  <a:lumMod val="75000"/>
                </a:schemeClr>
              </a:solidFill>
            </a:rPr>
            <a:t>Concept Workshop</a:t>
          </a:r>
        </a:p>
      </dsp:txBody>
      <dsp:txXfrm>
        <a:off x="1458829" y="3288"/>
        <a:ext cx="4962617" cy="1263055"/>
      </dsp:txXfrm>
    </dsp:sp>
    <dsp:sp modelId="{468F6873-BA17-43C4-A8E0-D9DBC002D56B}">
      <dsp:nvSpPr>
        <dsp:cNvPr id="0" name=""/>
        <dsp:cNvSpPr/>
      </dsp:nvSpPr>
      <dsp:spPr>
        <a:xfrm>
          <a:off x="0" y="1582107"/>
          <a:ext cx="6421447" cy="12630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A74A8-5826-468C-9A65-FB6FE2B19DC2}">
      <dsp:nvSpPr>
        <dsp:cNvPr id="0" name=""/>
        <dsp:cNvSpPr/>
      </dsp:nvSpPr>
      <dsp:spPr>
        <a:xfrm>
          <a:off x="382074" y="1866295"/>
          <a:ext cx="694680" cy="694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B6D95-EE8E-4778-B006-7F9FB9638DA1}">
      <dsp:nvSpPr>
        <dsp:cNvPr id="0" name=""/>
        <dsp:cNvSpPr/>
      </dsp:nvSpPr>
      <dsp:spPr>
        <a:xfrm>
          <a:off x="1458829" y="1599493"/>
          <a:ext cx="4962617" cy="1228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73" tIns="133673" rIns="133673" bIns="133673"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1">
                  <a:lumMod val="75000"/>
                </a:schemeClr>
              </a:solidFill>
            </a:rPr>
            <a:t>Conflict Resolution Workshop</a:t>
          </a:r>
        </a:p>
      </dsp:txBody>
      <dsp:txXfrm>
        <a:off x="1458829" y="1599493"/>
        <a:ext cx="4962617" cy="1228283"/>
      </dsp:txXfrm>
    </dsp:sp>
    <dsp:sp modelId="{9CCD3AB9-9E79-4A76-B7E2-97B69B829C70}">
      <dsp:nvSpPr>
        <dsp:cNvPr id="0" name=""/>
        <dsp:cNvSpPr/>
      </dsp:nvSpPr>
      <dsp:spPr>
        <a:xfrm>
          <a:off x="0" y="2645436"/>
          <a:ext cx="6421447" cy="22248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2CE8C9-CBE6-410B-9AB9-349FE8BFE5F8}">
      <dsp:nvSpPr>
        <dsp:cNvPr id="0" name=""/>
        <dsp:cNvSpPr/>
      </dsp:nvSpPr>
      <dsp:spPr>
        <a:xfrm>
          <a:off x="405519" y="3386738"/>
          <a:ext cx="694680" cy="694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F6DF48-4C84-4762-BF00-8CBF3EE7336E}">
      <dsp:nvSpPr>
        <dsp:cNvPr id="0" name=""/>
        <dsp:cNvSpPr/>
      </dsp:nvSpPr>
      <dsp:spPr>
        <a:xfrm>
          <a:off x="1341612" y="3040356"/>
          <a:ext cx="4962617" cy="126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673" tIns="133673" rIns="133673" bIns="133673"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accent1"/>
              </a:solidFill>
            </a:rPr>
            <a:t>Electronic Groups Workshop</a:t>
          </a:r>
        </a:p>
      </dsp:txBody>
      <dsp:txXfrm>
        <a:off x="1341612" y="3040356"/>
        <a:ext cx="4962617" cy="1263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0F250-373E-4BE1-9C9A-DA137537CDEB}">
      <dsp:nvSpPr>
        <dsp:cNvPr id="0" name=""/>
        <dsp:cNvSpPr/>
      </dsp:nvSpPr>
      <dsp:spPr>
        <a:xfrm>
          <a:off x="0" y="2532"/>
          <a:ext cx="64898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9F61E-209E-4933-BD49-95CE602061D1}">
      <dsp:nvSpPr>
        <dsp:cNvPr id="0" name=""/>
        <dsp:cNvSpPr/>
      </dsp:nvSpPr>
      <dsp:spPr>
        <a:xfrm>
          <a:off x="0" y="2532"/>
          <a:ext cx="6483484" cy="187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Email me  </a:t>
          </a:r>
          <a:r>
            <a:rPr lang="en-US" sz="2800" b="1" kern="1200" dirty="0">
              <a:hlinkClick xmlns:r="http://schemas.openxmlformats.org/officeDocument/2006/relationships" r:id="rId1"/>
            </a:rPr>
            <a:t>ontariosouthdelegate@hotmail.com</a:t>
          </a:r>
          <a:r>
            <a:rPr lang="en-US" sz="2800" b="1" kern="1200" dirty="0"/>
            <a:t> </a:t>
          </a:r>
        </a:p>
      </dsp:txBody>
      <dsp:txXfrm>
        <a:off x="0" y="2532"/>
        <a:ext cx="6483484" cy="1870827"/>
      </dsp:txXfrm>
    </dsp:sp>
    <dsp:sp modelId="{7F5267D0-D18B-4C39-AA4D-7A025EB7FA25}">
      <dsp:nvSpPr>
        <dsp:cNvPr id="0" name=""/>
        <dsp:cNvSpPr/>
      </dsp:nvSpPr>
      <dsp:spPr>
        <a:xfrm>
          <a:off x="0" y="1873360"/>
          <a:ext cx="64898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5337E-0202-42F8-BFEA-84FFF64EC823}">
      <dsp:nvSpPr>
        <dsp:cNvPr id="0" name=""/>
        <dsp:cNvSpPr/>
      </dsp:nvSpPr>
      <dsp:spPr>
        <a:xfrm>
          <a:off x="0" y="1873360"/>
          <a:ext cx="6489822" cy="90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Call me 519-870-0255</a:t>
          </a:r>
        </a:p>
      </dsp:txBody>
      <dsp:txXfrm>
        <a:off x="0" y="1873360"/>
        <a:ext cx="6489822" cy="909285"/>
      </dsp:txXfrm>
    </dsp:sp>
    <dsp:sp modelId="{31E77DF8-FE4B-47A8-B655-963393EC0EC9}">
      <dsp:nvSpPr>
        <dsp:cNvPr id="0" name=""/>
        <dsp:cNvSpPr/>
      </dsp:nvSpPr>
      <dsp:spPr>
        <a:xfrm>
          <a:off x="0" y="2782645"/>
          <a:ext cx="64898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8A8EE2-A538-45C0-A6BA-48D02A77A085}">
      <dsp:nvSpPr>
        <dsp:cNvPr id="0" name=""/>
        <dsp:cNvSpPr/>
      </dsp:nvSpPr>
      <dsp:spPr>
        <a:xfrm>
          <a:off x="0" y="2782645"/>
          <a:ext cx="6489822" cy="90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Invite me to visit in person</a:t>
          </a:r>
        </a:p>
      </dsp:txBody>
      <dsp:txXfrm>
        <a:off x="0" y="2782645"/>
        <a:ext cx="6489822" cy="909285"/>
      </dsp:txXfrm>
    </dsp:sp>
    <dsp:sp modelId="{0B587B46-15D4-45C5-8135-E438CB3795B8}">
      <dsp:nvSpPr>
        <dsp:cNvPr id="0" name=""/>
        <dsp:cNvSpPr/>
      </dsp:nvSpPr>
      <dsp:spPr>
        <a:xfrm>
          <a:off x="0" y="3691930"/>
          <a:ext cx="648982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987EA-10CF-4BC6-8006-9E997DD11AF3}">
      <dsp:nvSpPr>
        <dsp:cNvPr id="0" name=""/>
        <dsp:cNvSpPr/>
      </dsp:nvSpPr>
      <dsp:spPr>
        <a:xfrm>
          <a:off x="0" y="3691930"/>
          <a:ext cx="6489822" cy="90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We can chat on Zoom </a:t>
          </a:r>
        </a:p>
      </dsp:txBody>
      <dsp:txXfrm>
        <a:off x="0" y="3691930"/>
        <a:ext cx="6489822" cy="9092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FBEC7-8AA3-4F60-A9CD-09A6E55DD26C}" type="datetimeFigureOut">
              <a:rPr lang="en-US" smtClean="0"/>
              <a:t>5/28/2022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AA875-D587-408A-9886-B66FD5914D18}" type="slidenum">
              <a:rPr lang="en-US" smtClean="0"/>
              <a:t>‹#›</a:t>
            </a:fld>
            <a:endParaRPr lang="en-US"/>
          </a:p>
        </p:txBody>
      </p:sp>
    </p:spTree>
    <p:extLst>
      <p:ext uri="{BB962C8B-B14F-4D97-AF65-F5344CB8AC3E}">
        <p14:creationId xmlns:p14="http://schemas.microsoft.com/office/powerpoint/2010/main" val="78095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has changed in the world in the last 2 years and a lot has changed in Al-Anon groups are meeting.</a:t>
            </a:r>
          </a:p>
          <a:p>
            <a:r>
              <a:rPr lang="en-US" dirty="0"/>
              <a:t>There are many positive things to draw from as we look back.  And there have been some challenges.</a:t>
            </a:r>
          </a:p>
          <a:p>
            <a:r>
              <a:rPr lang="en-US" dirty="0"/>
              <a:t>The road ahead will be the same.  We will find ways to adapt to a new and changing world.  </a:t>
            </a:r>
          </a:p>
          <a:p>
            <a:r>
              <a:rPr lang="en-US" dirty="0"/>
              <a:t>Some of us are struggling with fear and others are ready to leap ahead.</a:t>
            </a:r>
          </a:p>
          <a:p>
            <a:r>
              <a:rPr lang="en-US" dirty="0"/>
              <a:t>Neither is right or wrong.  What would be wrong is if we did not use the legacies as our roadmap and our collective Higher Power as our guide.</a:t>
            </a:r>
          </a:p>
          <a:p>
            <a:endParaRPr lang="en-US" dirty="0"/>
          </a:p>
        </p:txBody>
      </p:sp>
      <p:sp>
        <p:nvSpPr>
          <p:cNvPr id="4" name="Slide Number Placeholder 3"/>
          <p:cNvSpPr>
            <a:spLocks noGrp="1"/>
          </p:cNvSpPr>
          <p:nvPr>
            <p:ph type="sldNum" sz="quarter" idx="5"/>
          </p:nvPr>
        </p:nvSpPr>
        <p:spPr/>
        <p:txBody>
          <a:bodyPr/>
          <a:lstStyle/>
          <a:p>
            <a:fld id="{EBEAA875-D587-408A-9886-B66FD5914D18}" type="slidenum">
              <a:rPr lang="en-US" smtClean="0"/>
              <a:t>2</a:t>
            </a:fld>
            <a:endParaRPr lang="en-US"/>
          </a:p>
        </p:txBody>
      </p:sp>
    </p:spTree>
    <p:extLst>
      <p:ext uri="{BB962C8B-B14F-4D97-AF65-F5344CB8AC3E}">
        <p14:creationId xmlns:p14="http://schemas.microsoft.com/office/powerpoint/2010/main" val="241792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that snot the right question.  Perhaps the real questions is how do we move forward?</a:t>
            </a:r>
          </a:p>
          <a:p>
            <a:r>
              <a:rPr lang="en-US" dirty="0"/>
              <a:t>Has your district talked about this&gt;  Have your groups transitioned back to face-face or are they trying to come up with new solutions.  Either way, the direction is forward. </a:t>
            </a:r>
          </a:p>
        </p:txBody>
      </p:sp>
      <p:sp>
        <p:nvSpPr>
          <p:cNvPr id="4" name="Slide Number Placeholder 3"/>
          <p:cNvSpPr>
            <a:spLocks noGrp="1"/>
          </p:cNvSpPr>
          <p:nvPr>
            <p:ph type="sldNum" sz="quarter" idx="5"/>
          </p:nvPr>
        </p:nvSpPr>
        <p:spPr/>
        <p:txBody>
          <a:bodyPr/>
          <a:lstStyle/>
          <a:p>
            <a:fld id="{EBEAA875-D587-408A-9886-B66FD5914D18}" type="slidenum">
              <a:rPr lang="en-US" smtClean="0"/>
              <a:t>3</a:t>
            </a:fld>
            <a:endParaRPr lang="en-US"/>
          </a:p>
        </p:txBody>
      </p:sp>
    </p:spTree>
    <p:extLst>
      <p:ext uri="{BB962C8B-B14F-4D97-AF65-F5344CB8AC3E}">
        <p14:creationId xmlns:p14="http://schemas.microsoft.com/office/powerpoint/2010/main" val="1111923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ideas I thought about.  I’m certain that you and your groups will come up with some great ideas.  We can create a fresh way of applying Al-</a:t>
            </a:r>
            <a:r>
              <a:rPr lang="en-US" dirty="0" err="1"/>
              <a:t>Anon’s</a:t>
            </a:r>
            <a:r>
              <a:rPr lang="en-US" dirty="0"/>
              <a:t> Legacies – skits workshops – just to name a couple.  </a:t>
            </a:r>
          </a:p>
          <a:p>
            <a:endParaRPr lang="en-US" dirty="0"/>
          </a:p>
        </p:txBody>
      </p:sp>
      <p:sp>
        <p:nvSpPr>
          <p:cNvPr id="4" name="Slide Number Placeholder 3"/>
          <p:cNvSpPr>
            <a:spLocks noGrp="1"/>
          </p:cNvSpPr>
          <p:nvPr>
            <p:ph type="sldNum" sz="quarter" idx="5"/>
          </p:nvPr>
        </p:nvSpPr>
        <p:spPr/>
        <p:txBody>
          <a:bodyPr/>
          <a:lstStyle/>
          <a:p>
            <a:fld id="{2324FE43-9D13-4FDB-BC16-BBF7A873EB04}" type="slidenum">
              <a:rPr lang="en-US" smtClean="0"/>
              <a:t>5</a:t>
            </a:fld>
            <a:endParaRPr lang="en-US"/>
          </a:p>
        </p:txBody>
      </p:sp>
    </p:spTree>
    <p:extLst>
      <p:ext uri="{BB962C8B-B14F-4D97-AF65-F5344CB8AC3E}">
        <p14:creationId xmlns:p14="http://schemas.microsoft.com/office/powerpoint/2010/main" val="194441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this week I had a melt down about doing this very presentation.  I was up far too late and just kept beating myself up.  I don’t want to fail in front of all of you.  I don’t want to be wrong or make a mistake. I don’t want to say too much or too little.</a:t>
            </a:r>
          </a:p>
          <a:p>
            <a:r>
              <a:rPr lang="en-US" dirty="0"/>
              <a:t>Why – because then you will know that I am a failure, you will see that I am a mistake and you will hear me talking when I could be listening.  It is amazing to me that I can still go there in my head.  You would think that after all these years of recovery and really working the principals of this beautiful program in all my affairs that I can slide down that slippery slope.  The really great thing is that I grow and get healthier in service.   </a:t>
            </a:r>
          </a:p>
        </p:txBody>
      </p:sp>
      <p:sp>
        <p:nvSpPr>
          <p:cNvPr id="4" name="Slide Number Placeholder 3"/>
          <p:cNvSpPr>
            <a:spLocks noGrp="1"/>
          </p:cNvSpPr>
          <p:nvPr>
            <p:ph type="sldNum" sz="quarter" idx="5"/>
          </p:nvPr>
        </p:nvSpPr>
        <p:spPr/>
        <p:txBody>
          <a:bodyPr/>
          <a:lstStyle/>
          <a:p>
            <a:fld id="{EBEAA875-D587-408A-9886-B66FD5914D18}" type="slidenum">
              <a:rPr lang="en-US" smtClean="0"/>
              <a:t>7</a:t>
            </a:fld>
            <a:endParaRPr lang="en-US"/>
          </a:p>
        </p:txBody>
      </p:sp>
    </p:spTree>
    <p:extLst>
      <p:ext uri="{BB962C8B-B14F-4D97-AF65-F5344CB8AC3E}">
        <p14:creationId xmlns:p14="http://schemas.microsoft.com/office/powerpoint/2010/main" val="375101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Ontario South is a huge geographical area.  We go from Windsor up to Minden &amp; all the way to Ottawa Region.</a:t>
            </a:r>
          </a:p>
          <a:p>
            <a:r>
              <a:rPr lang="en-US" dirty="0"/>
              <a:t>I would love to visit every district however that would be difficult if not impossible for me to do, especially since I’ve not ventured too far from my home during the last 2 years.</a:t>
            </a:r>
          </a:p>
          <a:p>
            <a:r>
              <a:rPr lang="en-US" dirty="0"/>
              <a:t>I am available to visit electronically and in person as timing permits. </a:t>
            </a:r>
          </a:p>
          <a:p>
            <a:r>
              <a:rPr lang="en-US" dirty="0"/>
              <a:t>Please, invite me to a group meeting, a district meeting or your Al-Anon day celebration  </a:t>
            </a:r>
          </a:p>
          <a:p>
            <a:r>
              <a:rPr lang="en-US" dirty="0"/>
              <a:t>I’d love to come !!</a:t>
            </a:r>
          </a:p>
        </p:txBody>
      </p:sp>
      <p:sp>
        <p:nvSpPr>
          <p:cNvPr id="4" name="Slide Number Placeholder 3"/>
          <p:cNvSpPr>
            <a:spLocks noGrp="1"/>
          </p:cNvSpPr>
          <p:nvPr>
            <p:ph type="sldNum" sz="quarter" idx="5"/>
          </p:nvPr>
        </p:nvSpPr>
        <p:spPr/>
        <p:txBody>
          <a:bodyPr/>
          <a:lstStyle/>
          <a:p>
            <a:fld id="{2E61351F-DBB1-4664-ADA9-83BC7CB8848D}" type="slidenum">
              <a:rPr lang="en-US" smtClean="0"/>
              <a:t>8</a:t>
            </a:fld>
            <a:endParaRPr lang="en-US"/>
          </a:p>
        </p:txBody>
      </p:sp>
    </p:spTree>
    <p:extLst>
      <p:ext uri="{BB962C8B-B14F-4D97-AF65-F5344CB8AC3E}">
        <p14:creationId xmlns:p14="http://schemas.microsoft.com/office/powerpoint/2010/main" val="278568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solidFill>
              </a:rPr>
              <a:t>What I really wanted to let go of was Fear:  My Fear of not being good enough, my fear of letting the members of OSA down, my fear of getting it wrong.  In the end, I was able to see clearly that was all EGO.  I was also able to see what this experience really was.  It was a conversation between members.  Very similar to the ones we have at our Group Business Meetings or our committee meetings or our district meetings.  Perhaps just on a larger scale.  </a:t>
            </a:r>
          </a:p>
        </p:txBody>
      </p:sp>
      <p:sp>
        <p:nvSpPr>
          <p:cNvPr id="4" name="Slide Number Placeholder 3"/>
          <p:cNvSpPr>
            <a:spLocks noGrp="1"/>
          </p:cNvSpPr>
          <p:nvPr>
            <p:ph type="sldNum" sz="quarter" idx="5"/>
          </p:nvPr>
        </p:nvSpPr>
        <p:spPr/>
        <p:txBody>
          <a:bodyPr/>
          <a:lstStyle/>
          <a:p>
            <a:fld id="{2324FE43-9D13-4FDB-BC16-BBF7A873EB04}" type="slidenum">
              <a:rPr lang="en-US" smtClean="0"/>
              <a:t>9</a:t>
            </a:fld>
            <a:endParaRPr lang="en-US"/>
          </a:p>
        </p:txBody>
      </p:sp>
    </p:spTree>
    <p:extLst>
      <p:ext uri="{BB962C8B-B14F-4D97-AF65-F5344CB8AC3E}">
        <p14:creationId xmlns:p14="http://schemas.microsoft.com/office/powerpoint/2010/main" val="394676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beyond Grateful to the members of Ontario South for allowing me the opportunity to participate in the Links of Service and I feel privileged and I honor the responsibility of the role of Delegate.    </a:t>
            </a:r>
          </a:p>
          <a:p>
            <a:endParaRPr lang="en-US" dirty="0"/>
          </a:p>
          <a:p>
            <a:r>
              <a:rPr lang="en-US" dirty="0"/>
              <a:t>Questions?  Please raise your hand.</a:t>
            </a:r>
          </a:p>
          <a:p>
            <a:r>
              <a:rPr lang="en-US" dirty="0"/>
              <a:t>If you don’t get to ask you question, reach out to me after Assembly.</a:t>
            </a:r>
          </a:p>
        </p:txBody>
      </p:sp>
      <p:sp>
        <p:nvSpPr>
          <p:cNvPr id="4" name="Slide Number Placeholder 3"/>
          <p:cNvSpPr>
            <a:spLocks noGrp="1"/>
          </p:cNvSpPr>
          <p:nvPr>
            <p:ph type="sldNum" sz="quarter" idx="5"/>
          </p:nvPr>
        </p:nvSpPr>
        <p:spPr/>
        <p:txBody>
          <a:bodyPr/>
          <a:lstStyle/>
          <a:p>
            <a:fld id="{2324FE43-9D13-4FDB-BC16-BBF7A873EB04}" type="slidenum">
              <a:rPr lang="en-US" smtClean="0"/>
              <a:t>10</a:t>
            </a:fld>
            <a:endParaRPr lang="en-US"/>
          </a:p>
        </p:txBody>
      </p:sp>
    </p:spTree>
    <p:extLst>
      <p:ext uri="{BB962C8B-B14F-4D97-AF65-F5344CB8AC3E}">
        <p14:creationId xmlns:p14="http://schemas.microsoft.com/office/powerpoint/2010/main" val="1666687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5/28/2022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47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5/28/2022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89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5/28/2022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2435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fld id="{3F9AFA87-1417-4992-ABD9-27C3BC8CC883}" type="datetimeFigureOut">
              <a:rPr lang="en-US" smtClean="0"/>
              <a:pPr algn="r"/>
              <a:t>5/28/2022</a:t>
            </a:fld>
            <a:endParaRPr lang="en-US" dirty="0"/>
          </a:p>
        </p:txBody>
      </p:sp>
      <p:sp>
        <p:nvSpPr>
          <p:cNvPr id="5" name="Footer Placeholder 4"/>
          <p:cNvSpPr>
            <a:spLocks noGrp="1"/>
          </p:cNvSpPr>
          <p:nvPr>
            <p:ph type="ftr" sz="quarter" idx="11"/>
          </p:nvPr>
        </p:nvSpPr>
        <p:spPr/>
        <p:txBody>
          <a:bodyPr/>
          <a:lstStyle/>
          <a:p>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25416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5/28/2022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6940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5/28/2022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8410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5/28/2022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658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5/28/2022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643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5/28/2022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0987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5/28/2022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589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5/28/2022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5551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5/28/2022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167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5/28/2022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435502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C0771A5D-0FF6-04EA-2843-92A66425EC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40D74B-1D49-7B08-5977-7B84204D9702}"/>
              </a:ext>
            </a:extLst>
          </p:cNvPr>
          <p:cNvSpPr>
            <a:spLocks noGrp="1"/>
          </p:cNvSpPr>
          <p:nvPr>
            <p:ph type="ctrTitle"/>
          </p:nvPr>
        </p:nvSpPr>
        <p:spPr>
          <a:xfrm>
            <a:off x="3336758" y="0"/>
            <a:ext cx="3795488" cy="1307431"/>
          </a:xfrm>
        </p:spPr>
        <p:txBody>
          <a:bodyPr anchor="b">
            <a:normAutofit/>
          </a:bodyPr>
          <a:lstStyle/>
          <a:p>
            <a:r>
              <a:rPr lang="en-US" sz="3200" dirty="0">
                <a:latin typeface="Amasis MT Pro Medium" panose="02040604050005020304" pitchFamily="18" charset="0"/>
              </a:rPr>
              <a:t>Delegates Report</a:t>
            </a:r>
            <a:br>
              <a:rPr lang="en-US" sz="3200" dirty="0">
                <a:latin typeface="Amasis MT Pro Medium" panose="02040604050005020304" pitchFamily="18" charset="0"/>
              </a:rPr>
            </a:br>
            <a:r>
              <a:rPr lang="en-US" sz="3200" dirty="0">
                <a:latin typeface="Amasis MT Pro Medium" panose="02040604050005020304" pitchFamily="18" charset="0"/>
              </a:rPr>
              <a:t>AWSC - 2022</a:t>
            </a:r>
          </a:p>
        </p:txBody>
      </p:sp>
      <p:sp>
        <p:nvSpPr>
          <p:cNvPr id="3" name="Subtitle 2">
            <a:extLst>
              <a:ext uri="{FF2B5EF4-FFF2-40B4-BE49-F238E27FC236}">
                <a16:creationId xmlns:a16="http://schemas.microsoft.com/office/drawing/2014/main" id="{F9A24E3E-45F6-BDD0-5470-1FFC74363C72}"/>
              </a:ext>
            </a:extLst>
          </p:cNvPr>
          <p:cNvSpPr>
            <a:spLocks noGrp="1"/>
          </p:cNvSpPr>
          <p:nvPr>
            <p:ph type="subTitle" idx="1"/>
          </p:nvPr>
        </p:nvSpPr>
        <p:spPr>
          <a:xfrm>
            <a:off x="8251535" y="3921226"/>
            <a:ext cx="4023359" cy="570563"/>
          </a:xfrm>
        </p:spPr>
        <p:txBody>
          <a:bodyPr>
            <a:normAutofit fontScale="92500"/>
          </a:bodyPr>
          <a:lstStyle/>
          <a:p>
            <a:r>
              <a:rPr lang="en-US" sz="3200" dirty="0"/>
              <a:t>A New Narrative</a:t>
            </a:r>
          </a:p>
        </p:txBody>
      </p:sp>
    </p:spTree>
    <p:extLst>
      <p:ext uri="{BB962C8B-B14F-4D97-AF65-F5344CB8AC3E}">
        <p14:creationId xmlns:p14="http://schemas.microsoft.com/office/powerpoint/2010/main" val="17436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C2991-35CE-4B4E-88C3-47EABE9DB4A4}"/>
              </a:ext>
            </a:extLst>
          </p:cNvPr>
          <p:cNvSpPr>
            <a:spLocks noGrp="1"/>
          </p:cNvSpPr>
          <p:nvPr>
            <p:ph type="title"/>
          </p:nvPr>
        </p:nvSpPr>
        <p:spPr>
          <a:xfrm>
            <a:off x="640290" y="685800"/>
            <a:ext cx="4283402" cy="4603749"/>
          </a:xfrm>
        </p:spPr>
        <p:txBody>
          <a:bodyPr vert="horz" lIns="91440" tIns="45720" rIns="91440" bIns="45720" rtlCol="0" anchor="ctr">
            <a:normAutofit/>
          </a:bodyPr>
          <a:lstStyle/>
          <a:p>
            <a:r>
              <a:rPr lang="en-US" sz="5200" dirty="0">
                <a:solidFill>
                  <a:schemeClr val="accent1"/>
                </a:solidFill>
              </a:rPr>
              <a:t>Thank you for your trust, love and support!  </a:t>
            </a:r>
          </a:p>
        </p:txBody>
      </p:sp>
      <p:graphicFrame>
        <p:nvGraphicFramePr>
          <p:cNvPr id="47" name="Text Placeholder 2">
            <a:extLst>
              <a:ext uri="{FF2B5EF4-FFF2-40B4-BE49-F238E27FC236}">
                <a16:creationId xmlns:a16="http://schemas.microsoft.com/office/drawing/2014/main" id="{5DE787C5-AEBB-4BB4-A252-A319AA26D828}"/>
              </a:ext>
            </a:extLst>
          </p:cNvPr>
          <p:cNvGraphicFramePr/>
          <p:nvPr>
            <p:extLst>
              <p:ext uri="{D42A27DB-BD31-4B8C-83A1-F6EECF244321}">
                <p14:modId xmlns:p14="http://schemas.microsoft.com/office/powerpoint/2010/main" val="4054145898"/>
              </p:ext>
            </p:extLst>
          </p:nvPr>
        </p:nvGraphicFramePr>
        <p:xfrm>
          <a:off x="5642707" y="1181589"/>
          <a:ext cx="6489822" cy="4603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3996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B1084-1861-77F7-48CE-433E9A026C27}"/>
              </a:ext>
            </a:extLst>
          </p:cNvPr>
          <p:cNvSpPr>
            <a:spLocks noGrp="1"/>
          </p:cNvSpPr>
          <p:nvPr>
            <p:ph type="title"/>
          </p:nvPr>
        </p:nvSpPr>
        <p:spPr>
          <a:xfrm>
            <a:off x="411789" y="2279359"/>
            <a:ext cx="4602012" cy="1956739"/>
          </a:xfrm>
        </p:spPr>
        <p:txBody>
          <a:bodyPr vert="horz" lIns="91440" tIns="45720" rIns="91440" bIns="45720" rtlCol="0" anchor="b">
            <a:normAutofit fontScale="90000"/>
          </a:bodyPr>
          <a:lstStyle/>
          <a:p>
            <a:r>
              <a:rPr lang="en-US" sz="4800" dirty="0">
                <a:solidFill>
                  <a:schemeClr val="accent1">
                    <a:lumMod val="75000"/>
                  </a:schemeClr>
                </a:solidFill>
              </a:rPr>
              <a:t>Where is Ontario south Headed ?</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6B5A0FE9-5323-D56E-FBF3-B350984A0FBA}"/>
              </a:ext>
            </a:extLst>
          </p:cNvPr>
          <p:cNvPicPr>
            <a:picLocks noGrp="1" noChangeAspect="1"/>
          </p:cNvPicPr>
          <p:nvPr>
            <p:ph idx="1"/>
          </p:nvPr>
        </p:nvPicPr>
        <p:blipFill>
          <a:blip r:embed="rId3"/>
          <a:stretch>
            <a:fillRect/>
          </a:stretch>
        </p:blipFill>
        <p:spPr>
          <a:xfrm>
            <a:off x="5486399" y="0"/>
            <a:ext cx="5654351" cy="6326156"/>
          </a:xfrm>
          <a:prstGeom prst="rect">
            <a:avLst/>
          </a:prstGeom>
        </p:spPr>
      </p:pic>
    </p:spTree>
    <p:extLst>
      <p:ext uri="{BB962C8B-B14F-4D97-AF65-F5344CB8AC3E}">
        <p14:creationId xmlns:p14="http://schemas.microsoft.com/office/powerpoint/2010/main" val="132440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40534-C76C-A4D8-D64F-CAD813F2A45A}"/>
              </a:ext>
            </a:extLst>
          </p:cNvPr>
          <p:cNvSpPr>
            <a:spLocks noGrp="1"/>
          </p:cNvSpPr>
          <p:nvPr>
            <p:ph type="title"/>
          </p:nvPr>
        </p:nvSpPr>
        <p:spPr>
          <a:xfrm>
            <a:off x="477981" y="1122363"/>
            <a:ext cx="4023360" cy="5091666"/>
          </a:xfrm>
        </p:spPr>
        <p:txBody>
          <a:bodyPr vert="horz" lIns="91440" tIns="45720" rIns="91440" bIns="45720" rtlCol="0" anchor="b">
            <a:normAutofit/>
          </a:bodyPr>
          <a:lstStyle/>
          <a:p>
            <a:r>
              <a:rPr lang="en-US" sz="3700" dirty="0">
                <a:solidFill>
                  <a:schemeClr val="accent1">
                    <a:lumMod val="75000"/>
                  </a:schemeClr>
                </a:solidFill>
              </a:rPr>
              <a:t>Over the last year the number one topic I have heard is…</a:t>
            </a:r>
            <a:br>
              <a:rPr lang="en-US" sz="3700" dirty="0">
                <a:solidFill>
                  <a:schemeClr val="accent1">
                    <a:lumMod val="75000"/>
                  </a:schemeClr>
                </a:solidFill>
              </a:rPr>
            </a:br>
            <a:br>
              <a:rPr lang="en-US" sz="3700" dirty="0"/>
            </a:br>
            <a:r>
              <a:rPr lang="en-US" sz="3700" dirty="0">
                <a:solidFill>
                  <a:schemeClr val="accent1">
                    <a:lumMod val="75000"/>
                  </a:schemeClr>
                </a:solidFill>
              </a:rPr>
              <a:t>How do we return to meetings? How do we go back?</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Video 3" descr="A group of orange flowers&#10;&#10;Description automatically generated with medium confidence">
            <a:extLst>
              <a:ext uri="{FF2B5EF4-FFF2-40B4-BE49-F238E27FC236}">
                <a16:creationId xmlns:a16="http://schemas.microsoft.com/office/drawing/2014/main" id="{39196628-FFAC-7C11-7706-1181064DA0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4864608" y="1433302"/>
            <a:ext cx="6846363" cy="3840141"/>
          </a:xfrm>
          <a:prstGeom prst="rect">
            <a:avLst/>
          </a:prstGeom>
        </p:spPr>
      </p:pic>
    </p:spTree>
    <p:extLst>
      <p:ext uri="{BB962C8B-B14F-4D97-AF65-F5344CB8AC3E}">
        <p14:creationId xmlns:p14="http://schemas.microsoft.com/office/powerpoint/2010/main" val="6780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C0771A5D-0FF6-04EA-2843-92A66425EC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53252" y="0"/>
            <a:ext cx="12191980" cy="6857990"/>
          </a:xfrm>
          <a:prstGeom prst="rect">
            <a:avLst/>
          </a:prstGeom>
        </p:spPr>
      </p:pic>
      <p:sp>
        <p:nvSpPr>
          <p:cNvPr id="2" name="Title 1">
            <a:extLst>
              <a:ext uri="{FF2B5EF4-FFF2-40B4-BE49-F238E27FC236}">
                <a16:creationId xmlns:a16="http://schemas.microsoft.com/office/drawing/2014/main" id="{5840D74B-1D49-7B08-5977-7B84204D9702}"/>
              </a:ext>
            </a:extLst>
          </p:cNvPr>
          <p:cNvSpPr>
            <a:spLocks noGrp="1"/>
          </p:cNvSpPr>
          <p:nvPr>
            <p:ph type="ctrTitle"/>
          </p:nvPr>
        </p:nvSpPr>
        <p:spPr>
          <a:xfrm>
            <a:off x="3336758" y="0"/>
            <a:ext cx="7002996" cy="1307431"/>
          </a:xfrm>
        </p:spPr>
        <p:txBody>
          <a:bodyPr anchor="b">
            <a:normAutofit/>
          </a:bodyPr>
          <a:lstStyle/>
          <a:p>
            <a:r>
              <a:rPr lang="en-US" sz="3200" dirty="0">
                <a:solidFill>
                  <a:schemeClr val="accent1"/>
                </a:solidFill>
                <a:latin typeface="Amasis MT Pro Medium" panose="02040604050005020304" pitchFamily="18" charset="0"/>
              </a:rPr>
              <a:t>I don’t know the answers, I don’t even know all the questions.</a:t>
            </a:r>
          </a:p>
        </p:txBody>
      </p:sp>
      <p:sp>
        <p:nvSpPr>
          <p:cNvPr id="3" name="Subtitle 2">
            <a:extLst>
              <a:ext uri="{FF2B5EF4-FFF2-40B4-BE49-F238E27FC236}">
                <a16:creationId xmlns:a16="http://schemas.microsoft.com/office/drawing/2014/main" id="{F9A24E3E-45F6-BDD0-5470-1FFC74363C72}"/>
              </a:ext>
            </a:extLst>
          </p:cNvPr>
          <p:cNvSpPr>
            <a:spLocks noGrp="1"/>
          </p:cNvSpPr>
          <p:nvPr>
            <p:ph type="subTitle" idx="1"/>
          </p:nvPr>
        </p:nvSpPr>
        <p:spPr>
          <a:xfrm>
            <a:off x="8251535" y="2532185"/>
            <a:ext cx="4023359" cy="2696307"/>
          </a:xfrm>
        </p:spPr>
        <p:txBody>
          <a:bodyPr>
            <a:normAutofit fontScale="92500" lnSpcReduction="20000"/>
          </a:bodyPr>
          <a:lstStyle/>
          <a:p>
            <a:r>
              <a:rPr lang="en-US" sz="3200" dirty="0">
                <a:solidFill>
                  <a:schemeClr val="accent6">
                    <a:lumMod val="75000"/>
                  </a:schemeClr>
                </a:solidFill>
              </a:rPr>
              <a:t>But I do trust that the members of Ontario South will navigate the process group by group, district by district.  </a:t>
            </a:r>
          </a:p>
        </p:txBody>
      </p:sp>
    </p:spTree>
    <p:extLst>
      <p:ext uri="{BB962C8B-B14F-4D97-AF65-F5344CB8AC3E}">
        <p14:creationId xmlns:p14="http://schemas.microsoft.com/office/powerpoint/2010/main" val="27367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621A744D-20D4-47DF-A4A8-226E6685CA26}"/>
              </a:ext>
            </a:extLst>
          </p:cNvPr>
          <p:cNvGraphicFramePr/>
          <p:nvPr>
            <p:extLst>
              <p:ext uri="{D42A27DB-BD31-4B8C-83A1-F6EECF244321}">
                <p14:modId xmlns:p14="http://schemas.microsoft.com/office/powerpoint/2010/main" val="2849736213"/>
              </p:ext>
            </p:extLst>
          </p:nvPr>
        </p:nvGraphicFramePr>
        <p:xfrm>
          <a:off x="797169" y="927911"/>
          <a:ext cx="6421447" cy="538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E98B5F83-7CD5-000A-3A34-8BE99780936B}"/>
              </a:ext>
            </a:extLst>
          </p:cNvPr>
          <p:cNvSpPr>
            <a:spLocks noGrp="1"/>
          </p:cNvSpPr>
          <p:nvPr>
            <p:ph type="title"/>
          </p:nvPr>
        </p:nvSpPr>
        <p:spPr>
          <a:xfrm>
            <a:off x="7671167" y="1359876"/>
            <a:ext cx="3794002" cy="3821724"/>
          </a:xfrm>
        </p:spPr>
        <p:txBody>
          <a:bodyPr/>
          <a:lstStyle/>
          <a:p>
            <a:r>
              <a:rPr lang="en-US" dirty="0">
                <a:solidFill>
                  <a:schemeClr val="accent6">
                    <a:lumMod val="75000"/>
                  </a:schemeClr>
                </a:solidFill>
              </a:rPr>
              <a:t>What can we do?</a:t>
            </a:r>
            <a:br>
              <a:rPr lang="en-US" dirty="0">
                <a:solidFill>
                  <a:schemeClr val="accent6">
                    <a:lumMod val="75000"/>
                  </a:schemeClr>
                </a:solidFill>
              </a:rPr>
            </a:br>
            <a:br>
              <a:rPr lang="en-US" dirty="0">
                <a:solidFill>
                  <a:schemeClr val="accent6">
                    <a:lumMod val="75000"/>
                  </a:schemeClr>
                </a:solidFill>
              </a:rPr>
            </a:br>
            <a:r>
              <a:rPr lang="en-US" dirty="0">
                <a:solidFill>
                  <a:schemeClr val="accent6">
                    <a:lumMod val="75000"/>
                  </a:schemeClr>
                </a:solidFill>
              </a:rPr>
              <a:t>Here are just some of the tools that we can use</a:t>
            </a:r>
          </a:p>
        </p:txBody>
      </p:sp>
    </p:spTree>
    <p:extLst>
      <p:ext uri="{BB962C8B-B14F-4D97-AF65-F5344CB8AC3E}">
        <p14:creationId xmlns:p14="http://schemas.microsoft.com/office/powerpoint/2010/main" val="17825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E40F-A20F-4A57-B703-1DD9522C59AF}"/>
              </a:ext>
            </a:extLst>
          </p:cNvPr>
          <p:cNvSpPr>
            <a:spLocks noGrp="1"/>
          </p:cNvSpPr>
          <p:nvPr>
            <p:ph type="title"/>
          </p:nvPr>
        </p:nvSpPr>
        <p:spPr>
          <a:xfrm>
            <a:off x="684213" y="685800"/>
            <a:ext cx="10429264" cy="5741894"/>
          </a:xfrm>
        </p:spPr>
        <p:txBody>
          <a:bodyPr>
            <a:normAutofit/>
          </a:bodyPr>
          <a:lstStyle/>
          <a:p>
            <a:r>
              <a:rPr lang="en-US" sz="2800" dirty="0">
                <a:solidFill>
                  <a:srgbClr val="7030A0"/>
                </a:solidFill>
                <a:latin typeface="Calibri" panose="020F0502020204030204" pitchFamily="34" charset="0"/>
              </a:rPr>
              <a:t>So what’s next – What are we looking forward to?</a:t>
            </a:r>
            <a:br>
              <a:rPr lang="en-US" sz="2800" dirty="0">
                <a:solidFill>
                  <a:srgbClr val="7030A0"/>
                </a:solidFill>
                <a:latin typeface="Calibri" panose="020F0502020204030204" pitchFamily="34" charset="0"/>
              </a:rPr>
            </a:br>
            <a:br>
              <a:rPr lang="en-US" sz="2400" dirty="0">
                <a:solidFill>
                  <a:schemeClr val="accent1"/>
                </a:solidFill>
                <a:latin typeface="Calibri" panose="020F0502020204030204" pitchFamily="34" charset="0"/>
              </a:rPr>
            </a:br>
            <a:r>
              <a:rPr lang="en-US" sz="2400" dirty="0">
                <a:solidFill>
                  <a:schemeClr val="accent1"/>
                </a:solidFill>
                <a:latin typeface="Calibri" panose="020F0502020204030204" pitchFamily="34" charset="0"/>
              </a:rPr>
              <a:t>Al-Anon members across the world are  have started to meet in person again</a:t>
            </a:r>
            <a:br>
              <a:rPr lang="en-US" sz="2400" dirty="0">
                <a:solidFill>
                  <a:schemeClr val="accent1"/>
                </a:solidFill>
                <a:latin typeface="Calibri" panose="020F0502020204030204" pitchFamily="34" charset="0"/>
              </a:rPr>
            </a:br>
            <a:br>
              <a:rPr lang="en-US" sz="2400" dirty="0">
                <a:solidFill>
                  <a:schemeClr val="accent1"/>
                </a:solidFill>
                <a:latin typeface="Calibri" panose="020F0502020204030204" pitchFamily="34" charset="0"/>
              </a:rPr>
            </a:br>
            <a:r>
              <a:rPr lang="en-US" sz="2400" dirty="0">
                <a:solidFill>
                  <a:schemeClr val="accent1"/>
                </a:solidFill>
                <a:latin typeface="Calibri" panose="020F0502020204030204" pitchFamily="34" charset="0"/>
              </a:rPr>
              <a:t>New Daily reader to be available for purchase at the Al-Anon International in </a:t>
            </a:r>
            <a:r>
              <a:rPr lang="en-US" sz="2400" dirty="0" err="1">
                <a:solidFill>
                  <a:schemeClr val="accent1"/>
                </a:solidFill>
                <a:latin typeface="Calibri" panose="020F0502020204030204" pitchFamily="34" charset="0"/>
              </a:rPr>
              <a:t>elpaso</a:t>
            </a:r>
            <a:r>
              <a:rPr lang="en-US" sz="2400" dirty="0">
                <a:solidFill>
                  <a:schemeClr val="accent1"/>
                </a:solidFill>
                <a:latin typeface="Calibri" panose="020F0502020204030204" pitchFamily="34" charset="0"/>
              </a:rPr>
              <a:t> New Mexico</a:t>
            </a:r>
            <a:br>
              <a:rPr lang="en-US" sz="2400" dirty="0">
                <a:solidFill>
                  <a:schemeClr val="accent1"/>
                </a:solidFill>
                <a:latin typeface="Calibri" panose="020F0502020204030204" pitchFamily="34" charset="0"/>
              </a:rPr>
            </a:br>
            <a:br>
              <a:rPr lang="en-US" sz="2400" dirty="0">
                <a:solidFill>
                  <a:schemeClr val="accent1"/>
                </a:solidFill>
                <a:latin typeface="Calibri" panose="020F0502020204030204" pitchFamily="34" charset="0"/>
              </a:rPr>
            </a:br>
            <a:r>
              <a:rPr lang="en-US" sz="2400" dirty="0">
                <a:solidFill>
                  <a:schemeClr val="accent1"/>
                </a:solidFill>
                <a:latin typeface="Calibri" panose="020F0502020204030204" pitchFamily="34" charset="0"/>
              </a:rPr>
              <a:t>our  new service manual is  now available online – printed version is coming</a:t>
            </a:r>
            <a:br>
              <a:rPr lang="en-US" sz="2400" dirty="0">
                <a:solidFill>
                  <a:schemeClr val="accent1"/>
                </a:solidFill>
                <a:latin typeface="Calibri" panose="020F0502020204030204" pitchFamily="34" charset="0"/>
              </a:rPr>
            </a:br>
            <a:br>
              <a:rPr lang="en-US" sz="2400" dirty="0">
                <a:solidFill>
                  <a:schemeClr val="accent1"/>
                </a:solidFill>
                <a:latin typeface="Calibri" panose="020F0502020204030204" pitchFamily="34" charset="0"/>
              </a:rPr>
            </a:br>
            <a:r>
              <a:rPr lang="en-US" sz="2400" dirty="0">
                <a:solidFill>
                  <a:schemeClr val="accent1"/>
                </a:solidFill>
                <a:latin typeface="Calibri" panose="020F0502020204030204" pitchFamily="34" charset="0"/>
              </a:rPr>
              <a:t>I truly believe that our Higher Power always provides what we need, even when we don’t know we have a need.</a:t>
            </a:r>
            <a:br>
              <a:rPr lang="en-US" sz="2400" dirty="0">
                <a:solidFill>
                  <a:schemeClr val="accent1"/>
                </a:solidFill>
                <a:latin typeface="Calibri" panose="020F0502020204030204" pitchFamily="34" charset="0"/>
              </a:rPr>
            </a:br>
            <a:r>
              <a:rPr lang="en-US" sz="2400" dirty="0">
                <a:solidFill>
                  <a:schemeClr val="accent1"/>
                </a:solidFill>
                <a:latin typeface="Calibri" panose="020F0502020204030204" pitchFamily="34" charset="0"/>
              </a:rPr>
              <a:t>I am excited and intrigued to see where these next days, weeks and months will take us.</a:t>
            </a:r>
            <a:br>
              <a:rPr lang="en-US" sz="2400" dirty="0">
                <a:solidFill>
                  <a:schemeClr val="accent1"/>
                </a:solidFill>
                <a:latin typeface="Calibri" panose="020F0502020204030204" pitchFamily="34" charset="0"/>
              </a:rPr>
            </a:br>
            <a:endParaRPr lang="en-US" sz="24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169453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F7B471-6567-727B-65E7-525B6E429A02}"/>
              </a:ext>
            </a:extLst>
          </p:cNvPr>
          <p:cNvSpPr>
            <a:spLocks noGrp="1"/>
          </p:cNvSpPr>
          <p:nvPr>
            <p:ph type="body" idx="1"/>
          </p:nvPr>
        </p:nvSpPr>
        <p:spPr>
          <a:xfrm>
            <a:off x="566981" y="504091"/>
            <a:ext cx="8535988" cy="5920155"/>
          </a:xfrm>
        </p:spPr>
        <p:txBody>
          <a:bodyPr>
            <a:normAutofit fontScale="85000" lnSpcReduction="10000"/>
          </a:bodyPr>
          <a:lstStyle/>
          <a:p>
            <a:r>
              <a:rPr lang="en-US" sz="3200" b="1" dirty="0">
                <a:solidFill>
                  <a:srgbClr val="7030A0"/>
                </a:solidFill>
              </a:rPr>
              <a:t>What have I been doing since we met in October?</a:t>
            </a:r>
          </a:p>
          <a:p>
            <a:pPr marL="457200" indent="-457200">
              <a:buFont typeface="Arial" panose="020B0604020202020204" pitchFamily="34" charset="0"/>
              <a:buChar char="•"/>
            </a:pPr>
            <a:r>
              <a:rPr lang="en-US" sz="3200" dirty="0">
                <a:solidFill>
                  <a:srgbClr val="0070C0"/>
                </a:solidFill>
              </a:rPr>
              <a:t>I have attended electronic Executive Meetings</a:t>
            </a:r>
          </a:p>
          <a:p>
            <a:pPr marL="457200" indent="-457200">
              <a:buFont typeface="Arial" panose="020B0604020202020204" pitchFamily="34" charset="0"/>
              <a:buChar char="•"/>
            </a:pPr>
            <a:r>
              <a:rPr lang="en-US" sz="3200" dirty="0">
                <a:solidFill>
                  <a:srgbClr val="0070C0"/>
                </a:solidFill>
              </a:rPr>
              <a:t>I have been invited to participate at some Area District Meetings</a:t>
            </a:r>
          </a:p>
          <a:p>
            <a:pPr marL="457200" indent="-457200">
              <a:buFont typeface="Arial" panose="020B0604020202020204" pitchFamily="34" charset="0"/>
              <a:buChar char="•"/>
            </a:pPr>
            <a:r>
              <a:rPr lang="en-US" sz="3200" dirty="0">
                <a:solidFill>
                  <a:srgbClr val="0070C0"/>
                </a:solidFill>
              </a:rPr>
              <a:t>I have attended Panel 61 meetings monthly</a:t>
            </a:r>
          </a:p>
          <a:p>
            <a:pPr marL="457200" indent="-457200">
              <a:buFont typeface="Arial" panose="020B0604020202020204" pitchFamily="34" charset="0"/>
              <a:buChar char="•"/>
            </a:pPr>
            <a:r>
              <a:rPr lang="en-US" sz="3200" dirty="0">
                <a:solidFill>
                  <a:srgbClr val="0070C0"/>
                </a:solidFill>
              </a:rPr>
              <a:t>I have received and returned many </a:t>
            </a:r>
            <a:r>
              <a:rPr lang="en-US" sz="3200" dirty="0" err="1">
                <a:solidFill>
                  <a:srgbClr val="0070C0"/>
                </a:solidFill>
              </a:rPr>
              <a:t>many</a:t>
            </a:r>
            <a:r>
              <a:rPr lang="en-US" sz="3200" dirty="0">
                <a:solidFill>
                  <a:srgbClr val="0070C0"/>
                </a:solidFill>
              </a:rPr>
              <a:t> emails &amp; phone calls</a:t>
            </a:r>
          </a:p>
          <a:p>
            <a:pPr marL="457200" indent="-457200">
              <a:buFont typeface="Arial" panose="020B0604020202020204" pitchFamily="34" charset="0"/>
              <a:buChar char="•"/>
            </a:pPr>
            <a:r>
              <a:rPr lang="en-US" sz="3200" dirty="0">
                <a:solidFill>
                  <a:srgbClr val="0070C0"/>
                </a:solidFill>
              </a:rPr>
              <a:t> I have been invited to speak at a few events</a:t>
            </a:r>
          </a:p>
          <a:p>
            <a:pPr marL="457200" indent="-457200">
              <a:buFont typeface="Arial" panose="020B0604020202020204" pitchFamily="34" charset="0"/>
              <a:buChar char="•"/>
            </a:pPr>
            <a:r>
              <a:rPr lang="en-US" sz="3200" dirty="0">
                <a:solidFill>
                  <a:srgbClr val="0070C0"/>
                </a:solidFill>
              </a:rPr>
              <a:t>I have stayed active with my home group, continued to meet with my sponsor and seek guidance from my service sponsor (admittedly I could do a better job of that)</a:t>
            </a:r>
          </a:p>
        </p:txBody>
      </p:sp>
    </p:spTree>
    <p:extLst>
      <p:ext uri="{BB962C8B-B14F-4D97-AF65-F5344CB8AC3E}">
        <p14:creationId xmlns:p14="http://schemas.microsoft.com/office/powerpoint/2010/main" val="1686555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6908-3617-872F-D487-13DAA34094CB}"/>
              </a:ext>
            </a:extLst>
          </p:cNvPr>
          <p:cNvSpPr>
            <a:spLocks noGrp="1"/>
          </p:cNvSpPr>
          <p:nvPr>
            <p:ph type="title"/>
          </p:nvPr>
        </p:nvSpPr>
        <p:spPr>
          <a:xfrm>
            <a:off x="6096000" y="2438400"/>
            <a:ext cx="5834505" cy="1320800"/>
          </a:xfrm>
        </p:spPr>
        <p:txBody>
          <a:bodyPr>
            <a:normAutofit/>
          </a:bodyPr>
          <a:lstStyle/>
          <a:p>
            <a:r>
              <a:rPr lang="en-US" b="1" dirty="0"/>
              <a:t>DISTRICT/ GROUP  VISITS!!!  </a:t>
            </a:r>
          </a:p>
        </p:txBody>
      </p:sp>
      <p:pic>
        <p:nvPicPr>
          <p:cNvPr id="4" name="Picture 3" descr="Logo, company name&#10;&#10;Description automatically generated">
            <a:extLst>
              <a:ext uri="{FF2B5EF4-FFF2-40B4-BE49-F238E27FC236}">
                <a16:creationId xmlns:a16="http://schemas.microsoft.com/office/drawing/2014/main" id="{7EDCD870-C9DC-BBD0-1A41-3E52964ECA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674"/>
          <a:stretch/>
        </p:blipFill>
        <p:spPr>
          <a:xfrm>
            <a:off x="540872" y="0"/>
            <a:ext cx="4711068" cy="5990229"/>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41041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F111-8A67-4FA8-8ED0-A65D7A7A2630}"/>
              </a:ext>
            </a:extLst>
          </p:cNvPr>
          <p:cNvSpPr>
            <a:spLocks noGrp="1"/>
          </p:cNvSpPr>
          <p:nvPr>
            <p:ph type="title"/>
          </p:nvPr>
        </p:nvSpPr>
        <p:spPr/>
        <p:txBody>
          <a:bodyPr/>
          <a:lstStyle/>
          <a:p>
            <a:r>
              <a:rPr lang="en-US" dirty="0"/>
              <a:t>It is in letting go that </a:t>
            </a:r>
            <a:br>
              <a:rPr lang="en-US" dirty="0"/>
            </a:br>
            <a:r>
              <a:rPr lang="en-US" dirty="0"/>
              <a:t>we receive</a:t>
            </a:r>
          </a:p>
        </p:txBody>
      </p:sp>
      <p:pic>
        <p:nvPicPr>
          <p:cNvPr id="7" name="Picture 6" descr="A picture containing water, sky, outdoor, mountain&#10;&#10;Description automatically generated">
            <a:extLst>
              <a:ext uri="{FF2B5EF4-FFF2-40B4-BE49-F238E27FC236}">
                <a16:creationId xmlns:a16="http://schemas.microsoft.com/office/drawing/2014/main" id="{19B0A77C-2586-407C-9F3F-1AAF1B7B6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790" y="325532"/>
            <a:ext cx="5010588" cy="3687668"/>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726D76-732A-4723-81C3-780C96545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68" y="3422653"/>
            <a:ext cx="7332376" cy="2834535"/>
          </a:xfrm>
          <a:prstGeom prst="rect">
            <a:avLst/>
          </a:prstGeom>
        </p:spPr>
      </p:pic>
    </p:spTree>
    <p:extLst>
      <p:ext uri="{BB962C8B-B14F-4D97-AF65-F5344CB8AC3E}">
        <p14:creationId xmlns:p14="http://schemas.microsoft.com/office/powerpoint/2010/main" val="4149337439"/>
      </p:ext>
    </p:extLst>
  </p:cSld>
  <p:clrMapOvr>
    <a:masterClrMapping/>
  </p:clrMapOvr>
</p:sld>
</file>

<file path=ppt/theme/theme1.xml><?xml version="1.0" encoding="utf-8"?>
<a:theme xmlns:a="http://schemas.openxmlformats.org/drawingml/2006/main" name="AccentBoxVTI">
  <a:themeElements>
    <a:clrScheme name="AnalogousFromRegularSeedLeftStep">
      <a:dk1>
        <a:srgbClr val="000000"/>
      </a:dk1>
      <a:lt1>
        <a:srgbClr val="FFFFFF"/>
      </a:lt1>
      <a:dk2>
        <a:srgbClr val="303920"/>
      </a:dk2>
      <a:lt2>
        <a:srgbClr val="E8E4E2"/>
      </a:lt2>
      <a:accent1>
        <a:srgbClr val="4D99C3"/>
      </a:accent1>
      <a:accent2>
        <a:srgbClr val="3BB1AA"/>
      </a:accent2>
      <a:accent3>
        <a:srgbClr val="46B37F"/>
      </a:accent3>
      <a:accent4>
        <a:srgbClr val="3BB147"/>
      </a:accent4>
      <a:accent5>
        <a:srgbClr val="68B346"/>
      </a:accent5>
      <a:accent6>
        <a:srgbClr val="8DAD39"/>
      </a:accent6>
      <a:hlink>
        <a:srgbClr val="BF6D3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999</TotalTime>
  <Words>964</Words>
  <Application>Microsoft Office PowerPoint</Application>
  <PresentationFormat>Widescreen</PresentationFormat>
  <Paragraphs>52</Paragraphs>
  <Slides>10</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Amasis MT Pro Medium</vt:lpstr>
      <vt:lpstr>Arial</vt:lpstr>
      <vt:lpstr>Calibri</vt:lpstr>
      <vt:lpstr>Neue Haas Grotesk Text Pro</vt:lpstr>
      <vt:lpstr>AccentBoxVTI</vt:lpstr>
      <vt:lpstr>Delegates Report AWSC - 2022</vt:lpstr>
      <vt:lpstr>Where is Ontario south Headed ?</vt:lpstr>
      <vt:lpstr>Over the last year the number one topic I have heard is…  How do we return to meetings? How do we go back?</vt:lpstr>
      <vt:lpstr>I don’t know the answers, I don’t even know all the questions.</vt:lpstr>
      <vt:lpstr>What can we do?  Here are just some of the tools that we can use</vt:lpstr>
      <vt:lpstr>So what’s next – What are we looking forward to?  Al-Anon members across the world are  have started to meet in person again  New Daily reader to be available for purchase at the Al-Anon International in elpaso New Mexico  our  new service manual is  now available online – printed version is coming  I truly believe that our Higher Power always provides what we need, even when we don’t know we have a need. I am excited and intrigued to see where these next days, weeks and months will take us. </vt:lpstr>
      <vt:lpstr>PowerPoint Presentation</vt:lpstr>
      <vt:lpstr>DISTRICT/ GROUP  VISITS!!!  </vt:lpstr>
      <vt:lpstr>It is in letting go that  we receive</vt:lpstr>
      <vt:lpstr>Thank you for your trust, love and 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Gwen Dinel</dc:creator>
  <cp:lastModifiedBy>Gwen Dinel</cp:lastModifiedBy>
  <cp:revision>6</cp:revision>
  <dcterms:created xsi:type="dcterms:W3CDTF">2022-05-27T15:04:51Z</dcterms:created>
  <dcterms:modified xsi:type="dcterms:W3CDTF">2022-05-28T22:26:44Z</dcterms:modified>
</cp:coreProperties>
</file>