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0" r:id="rId4"/>
  </p:sldMasterIdLst>
  <p:notesMasterIdLst>
    <p:notesMasterId r:id="rId44"/>
  </p:notesMasterIdLst>
  <p:handoutMasterIdLst>
    <p:handoutMasterId r:id="rId45"/>
  </p:handoutMasterIdLst>
  <p:sldIdLst>
    <p:sldId id="296" r:id="rId5"/>
    <p:sldId id="257" r:id="rId6"/>
    <p:sldId id="309" r:id="rId7"/>
    <p:sldId id="272" r:id="rId8"/>
    <p:sldId id="273" r:id="rId9"/>
    <p:sldId id="289" r:id="rId10"/>
    <p:sldId id="265" r:id="rId11"/>
    <p:sldId id="275" r:id="rId12"/>
    <p:sldId id="267" r:id="rId13"/>
    <p:sldId id="264" r:id="rId14"/>
    <p:sldId id="306" r:id="rId15"/>
    <p:sldId id="301" r:id="rId16"/>
    <p:sldId id="263" r:id="rId17"/>
    <p:sldId id="258" r:id="rId18"/>
    <p:sldId id="290" r:id="rId19"/>
    <p:sldId id="304" r:id="rId20"/>
    <p:sldId id="302" r:id="rId21"/>
    <p:sldId id="291" r:id="rId22"/>
    <p:sldId id="293" r:id="rId23"/>
    <p:sldId id="307" r:id="rId24"/>
    <p:sldId id="292" r:id="rId25"/>
    <p:sldId id="268" r:id="rId26"/>
    <p:sldId id="297" r:id="rId27"/>
    <p:sldId id="294" r:id="rId28"/>
    <p:sldId id="269" r:id="rId29"/>
    <p:sldId id="276" r:id="rId30"/>
    <p:sldId id="262" r:id="rId31"/>
    <p:sldId id="277" r:id="rId32"/>
    <p:sldId id="278" r:id="rId33"/>
    <p:sldId id="280" r:id="rId34"/>
    <p:sldId id="281" r:id="rId35"/>
    <p:sldId id="282" r:id="rId36"/>
    <p:sldId id="283" r:id="rId37"/>
    <p:sldId id="298" r:id="rId38"/>
    <p:sldId id="284" r:id="rId39"/>
    <p:sldId id="286" r:id="rId40"/>
    <p:sldId id="287" r:id="rId41"/>
    <p:sldId id="310" r:id="rId42"/>
    <p:sldId id="308" r:id="rId43"/>
  </p:sldIdLst>
  <p:sldSz cx="12188825" cy="6858000"/>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6" userDrawn="1">
          <p15:clr>
            <a:srgbClr val="A4A3A4"/>
          </p15:clr>
        </p15:guide>
        <p15:guide id="2" pos="22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96CCC7-706D-4B8B-9F13-A85469542536}" v="128" dt="2022-05-06T18:10:20.88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556" autoAdjust="0"/>
  </p:normalViewPr>
  <p:slideViewPr>
    <p:cSldViewPr>
      <p:cViewPr varScale="1">
        <p:scale>
          <a:sx n="48" d="100"/>
          <a:sy n="48" d="100"/>
        </p:scale>
        <p:origin x="518" y="53"/>
      </p:cViewPr>
      <p:guideLst>
        <p:guide pos="3839"/>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36" d="100"/>
          <a:sy n="36" d="100"/>
        </p:scale>
        <p:origin x="1987" y="48"/>
      </p:cViewPr>
      <p:guideLst>
        <p:guide orient="horz" pos="2926"/>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3.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6" Type="http://schemas.openxmlformats.org/officeDocument/2006/relationships/image" Target="../media/image45.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6" Type="http://schemas.openxmlformats.org/officeDocument/2006/relationships/image" Target="../media/image45.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E6FE98-FD89-4D56-99F0-EB30D0E69A0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4E3BBF0-7E5C-48F7-B024-418CB8220B5C}">
      <dgm:prSet custT="1"/>
      <dgm:spPr/>
      <dgm:t>
        <a:bodyPr/>
        <a:lstStyle/>
        <a:p>
          <a:r>
            <a:rPr lang="en-US" sz="2400" dirty="0">
              <a:solidFill>
                <a:schemeClr val="tx1"/>
              </a:solidFill>
            </a:rPr>
            <a:t>Motions</a:t>
          </a:r>
        </a:p>
      </dgm:t>
    </dgm:pt>
    <dgm:pt modelId="{6C3E5205-95FA-4A70-82AF-164E5C58B582}" type="parTrans" cxnId="{B6C9E27F-A6C3-491B-BDB1-423CA27B1411}">
      <dgm:prSet/>
      <dgm:spPr/>
      <dgm:t>
        <a:bodyPr/>
        <a:lstStyle/>
        <a:p>
          <a:endParaRPr lang="en-US"/>
        </a:p>
      </dgm:t>
    </dgm:pt>
    <dgm:pt modelId="{8DAE9DF3-4473-4103-A4F1-2FC836F1AE9C}" type="sibTrans" cxnId="{B6C9E27F-A6C3-491B-BDB1-423CA27B1411}">
      <dgm:prSet/>
      <dgm:spPr/>
      <dgm:t>
        <a:bodyPr/>
        <a:lstStyle/>
        <a:p>
          <a:endParaRPr lang="en-US"/>
        </a:p>
      </dgm:t>
    </dgm:pt>
    <dgm:pt modelId="{D6EA0988-04C0-48A0-A535-1C5EF2136E97}">
      <dgm:prSet custT="1"/>
      <dgm:spPr/>
      <dgm:t>
        <a:bodyPr/>
        <a:lstStyle/>
        <a:p>
          <a:r>
            <a:rPr lang="en-US" sz="2400" dirty="0">
              <a:solidFill>
                <a:schemeClr val="tx1"/>
              </a:solidFill>
            </a:rPr>
            <a:t>Talks</a:t>
          </a:r>
        </a:p>
      </dgm:t>
    </dgm:pt>
    <dgm:pt modelId="{D437FCA3-7490-4FD6-814A-03EA60AF15CB}" type="parTrans" cxnId="{2659D7C6-F972-4FD6-8B04-523FE68B5408}">
      <dgm:prSet/>
      <dgm:spPr/>
      <dgm:t>
        <a:bodyPr/>
        <a:lstStyle/>
        <a:p>
          <a:endParaRPr lang="en-US"/>
        </a:p>
      </dgm:t>
    </dgm:pt>
    <dgm:pt modelId="{330A2A2D-F545-4A28-8203-836C5A28A5C4}" type="sibTrans" cxnId="{2659D7C6-F972-4FD6-8B04-523FE68B5408}">
      <dgm:prSet/>
      <dgm:spPr/>
      <dgm:t>
        <a:bodyPr/>
        <a:lstStyle/>
        <a:p>
          <a:endParaRPr lang="en-US"/>
        </a:p>
      </dgm:t>
    </dgm:pt>
    <dgm:pt modelId="{B71261C4-BE71-4FCE-901D-AADEF1932EDD}">
      <dgm:prSet custT="1"/>
      <dgm:spPr/>
      <dgm:t>
        <a:bodyPr/>
        <a:lstStyle/>
        <a:p>
          <a:r>
            <a:rPr lang="en-US" sz="2400" dirty="0">
              <a:solidFill>
                <a:schemeClr val="tx1"/>
              </a:solidFill>
            </a:rPr>
            <a:t>Presentations</a:t>
          </a:r>
        </a:p>
      </dgm:t>
    </dgm:pt>
    <dgm:pt modelId="{A4A1F773-3A9A-4A76-841C-0DE77D326540}" type="parTrans" cxnId="{46170060-32BF-49E1-A999-CF28B52964DE}">
      <dgm:prSet/>
      <dgm:spPr/>
      <dgm:t>
        <a:bodyPr/>
        <a:lstStyle/>
        <a:p>
          <a:endParaRPr lang="en-US"/>
        </a:p>
      </dgm:t>
    </dgm:pt>
    <dgm:pt modelId="{2283F960-E70A-4382-BCC0-4031854EB42B}" type="sibTrans" cxnId="{46170060-32BF-49E1-A999-CF28B52964DE}">
      <dgm:prSet/>
      <dgm:spPr/>
      <dgm:t>
        <a:bodyPr/>
        <a:lstStyle/>
        <a:p>
          <a:endParaRPr lang="en-US"/>
        </a:p>
      </dgm:t>
    </dgm:pt>
    <dgm:pt modelId="{612AB348-3F5C-484C-80BF-0CE96F14805E}">
      <dgm:prSet custT="1"/>
      <dgm:spPr/>
      <dgm:t>
        <a:bodyPr/>
        <a:lstStyle/>
        <a:p>
          <a:r>
            <a:rPr lang="en-US" sz="2400" dirty="0">
              <a:solidFill>
                <a:schemeClr val="tx1"/>
              </a:solidFill>
            </a:rPr>
            <a:t>Chosen Agenda Items</a:t>
          </a:r>
        </a:p>
      </dgm:t>
    </dgm:pt>
    <dgm:pt modelId="{FB0D7205-281A-414A-887B-F6297DA5C361}" type="parTrans" cxnId="{5974D8BD-2BF7-4EFA-B9F3-64BA0B58D2CE}">
      <dgm:prSet/>
      <dgm:spPr/>
      <dgm:t>
        <a:bodyPr/>
        <a:lstStyle/>
        <a:p>
          <a:endParaRPr lang="en-US"/>
        </a:p>
      </dgm:t>
    </dgm:pt>
    <dgm:pt modelId="{A21AFC1C-BEDA-4C7F-96B2-1C437E2FABE1}" type="sibTrans" cxnId="{5974D8BD-2BF7-4EFA-B9F3-64BA0B58D2CE}">
      <dgm:prSet/>
      <dgm:spPr/>
      <dgm:t>
        <a:bodyPr/>
        <a:lstStyle/>
        <a:p>
          <a:endParaRPr lang="en-US"/>
        </a:p>
      </dgm:t>
    </dgm:pt>
    <dgm:pt modelId="{769D0CC4-76CC-4C0D-8049-4E1F5260491C}">
      <dgm:prSet custT="1"/>
      <dgm:spPr/>
      <dgm:t>
        <a:bodyPr/>
        <a:lstStyle/>
        <a:p>
          <a:r>
            <a:rPr lang="en-US" sz="2400" dirty="0">
              <a:solidFill>
                <a:schemeClr val="tx1"/>
              </a:solidFill>
            </a:rPr>
            <a:t>Discussions</a:t>
          </a:r>
        </a:p>
      </dgm:t>
    </dgm:pt>
    <dgm:pt modelId="{5EF3BED4-E971-421B-880D-3F5CCB89EC19}" type="parTrans" cxnId="{3912065A-4621-43B5-867D-69CCA71AD994}">
      <dgm:prSet/>
      <dgm:spPr/>
      <dgm:t>
        <a:bodyPr/>
        <a:lstStyle/>
        <a:p>
          <a:endParaRPr lang="en-US"/>
        </a:p>
      </dgm:t>
    </dgm:pt>
    <dgm:pt modelId="{BCD31E7D-F04F-4BE4-A855-5CB4F9948C40}" type="sibTrans" cxnId="{3912065A-4621-43B5-867D-69CCA71AD994}">
      <dgm:prSet/>
      <dgm:spPr/>
      <dgm:t>
        <a:bodyPr/>
        <a:lstStyle/>
        <a:p>
          <a:endParaRPr lang="en-US"/>
        </a:p>
      </dgm:t>
    </dgm:pt>
    <dgm:pt modelId="{BFC7B916-1144-4BF2-8EAA-738E270A08B8}">
      <dgm:prSet custT="1"/>
      <dgm:spPr/>
      <dgm:t>
        <a:bodyPr/>
        <a:lstStyle/>
        <a:p>
          <a:r>
            <a:rPr lang="en-US" sz="2400" dirty="0">
              <a:solidFill>
                <a:schemeClr val="tx1"/>
              </a:solidFill>
            </a:rPr>
            <a:t>Stepping Stones</a:t>
          </a:r>
        </a:p>
      </dgm:t>
    </dgm:pt>
    <dgm:pt modelId="{1BB02135-0F73-49A9-BB29-48FA348242C1}" type="parTrans" cxnId="{D49BA500-A34E-4441-BA98-B7EE7178AC43}">
      <dgm:prSet/>
      <dgm:spPr/>
      <dgm:t>
        <a:bodyPr/>
        <a:lstStyle/>
        <a:p>
          <a:endParaRPr lang="en-US"/>
        </a:p>
      </dgm:t>
    </dgm:pt>
    <dgm:pt modelId="{79453C95-276D-4F2F-BDA1-E58E4E1521B7}" type="sibTrans" cxnId="{D49BA500-A34E-4441-BA98-B7EE7178AC43}">
      <dgm:prSet/>
      <dgm:spPr/>
      <dgm:t>
        <a:bodyPr/>
        <a:lstStyle/>
        <a:p>
          <a:endParaRPr lang="en-US"/>
        </a:p>
      </dgm:t>
    </dgm:pt>
    <dgm:pt modelId="{22A09052-43E5-4BD3-AF27-4C5422493B4F}">
      <dgm:prSet custT="1"/>
      <dgm:spPr/>
      <dgm:t>
        <a:bodyPr/>
        <a:lstStyle/>
        <a:p>
          <a:r>
            <a:rPr lang="en-US" sz="2400" dirty="0">
              <a:solidFill>
                <a:schemeClr val="tx1"/>
              </a:solidFill>
            </a:rPr>
            <a:t>Al-Anon meetings</a:t>
          </a:r>
        </a:p>
      </dgm:t>
    </dgm:pt>
    <dgm:pt modelId="{59AF5FCA-AD0C-48BD-BE7F-6EC3F2EAD48F}" type="parTrans" cxnId="{4CC5DE6E-87AF-40C7-AE91-423D874825F2}">
      <dgm:prSet/>
      <dgm:spPr/>
      <dgm:t>
        <a:bodyPr/>
        <a:lstStyle/>
        <a:p>
          <a:endParaRPr lang="en-US"/>
        </a:p>
      </dgm:t>
    </dgm:pt>
    <dgm:pt modelId="{1B268F9E-B60B-4546-A09A-6ACFD001FD5D}" type="sibTrans" cxnId="{4CC5DE6E-87AF-40C7-AE91-423D874825F2}">
      <dgm:prSet/>
      <dgm:spPr/>
      <dgm:t>
        <a:bodyPr/>
        <a:lstStyle/>
        <a:p>
          <a:endParaRPr lang="en-US"/>
        </a:p>
      </dgm:t>
    </dgm:pt>
    <dgm:pt modelId="{855A8821-D8E6-4D08-8452-E09D163E1A23}">
      <dgm:prSet custT="1"/>
      <dgm:spPr/>
      <dgm:t>
        <a:bodyPr/>
        <a:lstStyle/>
        <a:p>
          <a:r>
            <a:rPr lang="en-US" sz="2000" b="1" dirty="0">
              <a:solidFill>
                <a:schemeClr val="tx1"/>
              </a:solidFill>
            </a:rPr>
            <a:t>Connect to other delegates, board members, and staff</a:t>
          </a:r>
        </a:p>
      </dgm:t>
    </dgm:pt>
    <dgm:pt modelId="{3DA83942-DB8B-40A6-87C2-0F129AC665E7}" type="parTrans" cxnId="{8B055110-D062-4D62-9BD0-64520E17177B}">
      <dgm:prSet/>
      <dgm:spPr/>
      <dgm:t>
        <a:bodyPr/>
        <a:lstStyle/>
        <a:p>
          <a:endParaRPr lang="en-US"/>
        </a:p>
      </dgm:t>
    </dgm:pt>
    <dgm:pt modelId="{FC8D9421-1094-4DB0-97E1-3C699ADEDC92}" type="sibTrans" cxnId="{8B055110-D062-4D62-9BD0-64520E17177B}">
      <dgm:prSet/>
      <dgm:spPr/>
      <dgm:t>
        <a:bodyPr/>
        <a:lstStyle/>
        <a:p>
          <a:endParaRPr lang="en-US"/>
        </a:p>
      </dgm:t>
    </dgm:pt>
    <dgm:pt modelId="{8087182A-B812-4614-8B80-B47581804735}">
      <dgm:prSet custT="1"/>
      <dgm:spPr/>
      <dgm:t>
        <a:bodyPr/>
        <a:lstStyle/>
        <a:p>
          <a:r>
            <a:rPr lang="en-US" sz="2000" b="1" dirty="0">
              <a:solidFill>
                <a:schemeClr val="tx1"/>
              </a:solidFill>
            </a:rPr>
            <a:t>We were busy!  We had Fun ! We Listened &amp; Learned!!! </a:t>
          </a:r>
        </a:p>
      </dgm:t>
    </dgm:pt>
    <dgm:pt modelId="{F5F578A9-F876-4C4B-AED7-E9BC774CEEAA}" type="parTrans" cxnId="{906D5B8E-C606-422F-AC58-B8D1385399C3}">
      <dgm:prSet/>
      <dgm:spPr/>
      <dgm:t>
        <a:bodyPr/>
        <a:lstStyle/>
        <a:p>
          <a:endParaRPr lang="en-US"/>
        </a:p>
      </dgm:t>
    </dgm:pt>
    <dgm:pt modelId="{A8E55E66-0583-4694-A4F1-F6F4CB695BE9}" type="sibTrans" cxnId="{906D5B8E-C606-422F-AC58-B8D1385399C3}">
      <dgm:prSet/>
      <dgm:spPr/>
      <dgm:t>
        <a:bodyPr/>
        <a:lstStyle/>
        <a:p>
          <a:endParaRPr lang="en-US"/>
        </a:p>
      </dgm:t>
    </dgm:pt>
    <dgm:pt modelId="{3446384D-CAF6-434C-8F06-CCFB78FB1E58}" type="pres">
      <dgm:prSet presAssocID="{58E6FE98-FD89-4D56-99F0-EB30D0E69A07}" presName="linear" presStyleCnt="0">
        <dgm:presLayoutVars>
          <dgm:animLvl val="lvl"/>
          <dgm:resizeHandles val="exact"/>
        </dgm:presLayoutVars>
      </dgm:prSet>
      <dgm:spPr/>
    </dgm:pt>
    <dgm:pt modelId="{DEDADE23-42A9-493E-9327-0723707972C8}" type="pres">
      <dgm:prSet presAssocID="{64E3BBF0-7E5C-48F7-B024-418CB8220B5C}" presName="parentText" presStyleLbl="node1" presStyleIdx="0" presStyleCnt="9">
        <dgm:presLayoutVars>
          <dgm:chMax val="0"/>
          <dgm:bulletEnabled val="1"/>
        </dgm:presLayoutVars>
      </dgm:prSet>
      <dgm:spPr/>
    </dgm:pt>
    <dgm:pt modelId="{2AE37481-31FE-4EB2-B722-F68C463C0DC5}" type="pres">
      <dgm:prSet presAssocID="{8DAE9DF3-4473-4103-A4F1-2FC836F1AE9C}" presName="spacer" presStyleCnt="0"/>
      <dgm:spPr/>
    </dgm:pt>
    <dgm:pt modelId="{2437ED76-6081-44E0-99D0-97AEC7B18DAA}" type="pres">
      <dgm:prSet presAssocID="{D6EA0988-04C0-48A0-A535-1C5EF2136E97}" presName="parentText" presStyleLbl="node1" presStyleIdx="1" presStyleCnt="9">
        <dgm:presLayoutVars>
          <dgm:chMax val="0"/>
          <dgm:bulletEnabled val="1"/>
        </dgm:presLayoutVars>
      </dgm:prSet>
      <dgm:spPr/>
    </dgm:pt>
    <dgm:pt modelId="{A8EE6240-98AE-44D6-ACB1-A690C3A9D9B4}" type="pres">
      <dgm:prSet presAssocID="{330A2A2D-F545-4A28-8203-836C5A28A5C4}" presName="spacer" presStyleCnt="0"/>
      <dgm:spPr/>
    </dgm:pt>
    <dgm:pt modelId="{B7C19F72-A172-4C38-A21E-5CFDC9D0612F}" type="pres">
      <dgm:prSet presAssocID="{B71261C4-BE71-4FCE-901D-AADEF1932EDD}" presName="parentText" presStyleLbl="node1" presStyleIdx="2" presStyleCnt="9">
        <dgm:presLayoutVars>
          <dgm:chMax val="0"/>
          <dgm:bulletEnabled val="1"/>
        </dgm:presLayoutVars>
      </dgm:prSet>
      <dgm:spPr/>
    </dgm:pt>
    <dgm:pt modelId="{CF681A94-8CF2-4A79-B918-92CDF87EC01B}" type="pres">
      <dgm:prSet presAssocID="{2283F960-E70A-4382-BCC0-4031854EB42B}" presName="spacer" presStyleCnt="0"/>
      <dgm:spPr/>
    </dgm:pt>
    <dgm:pt modelId="{00B67596-C91B-4ABF-9DD9-B06C4395BA4A}" type="pres">
      <dgm:prSet presAssocID="{612AB348-3F5C-484C-80BF-0CE96F14805E}" presName="parentText" presStyleLbl="node1" presStyleIdx="3" presStyleCnt="9">
        <dgm:presLayoutVars>
          <dgm:chMax val="0"/>
          <dgm:bulletEnabled val="1"/>
        </dgm:presLayoutVars>
      </dgm:prSet>
      <dgm:spPr/>
    </dgm:pt>
    <dgm:pt modelId="{60D4A9D4-DA9B-4D0E-8B5E-14A63356518C}" type="pres">
      <dgm:prSet presAssocID="{A21AFC1C-BEDA-4C7F-96B2-1C437E2FABE1}" presName="spacer" presStyleCnt="0"/>
      <dgm:spPr/>
    </dgm:pt>
    <dgm:pt modelId="{B66D53D7-C763-4357-9BF1-7DE84E2A99C2}" type="pres">
      <dgm:prSet presAssocID="{769D0CC4-76CC-4C0D-8049-4E1F5260491C}" presName="parentText" presStyleLbl="node1" presStyleIdx="4" presStyleCnt="9">
        <dgm:presLayoutVars>
          <dgm:chMax val="0"/>
          <dgm:bulletEnabled val="1"/>
        </dgm:presLayoutVars>
      </dgm:prSet>
      <dgm:spPr/>
    </dgm:pt>
    <dgm:pt modelId="{156F1EEC-8E90-4C77-8FD4-E7BB193392E1}" type="pres">
      <dgm:prSet presAssocID="{BCD31E7D-F04F-4BE4-A855-5CB4F9948C40}" presName="spacer" presStyleCnt="0"/>
      <dgm:spPr/>
    </dgm:pt>
    <dgm:pt modelId="{F45474C2-039F-40BA-9858-BA5A00FE5155}" type="pres">
      <dgm:prSet presAssocID="{BFC7B916-1144-4BF2-8EAA-738E270A08B8}" presName="parentText" presStyleLbl="node1" presStyleIdx="5" presStyleCnt="9">
        <dgm:presLayoutVars>
          <dgm:chMax val="0"/>
          <dgm:bulletEnabled val="1"/>
        </dgm:presLayoutVars>
      </dgm:prSet>
      <dgm:spPr/>
    </dgm:pt>
    <dgm:pt modelId="{9D739B0D-F430-4707-BCA8-49583EDFD05D}" type="pres">
      <dgm:prSet presAssocID="{79453C95-276D-4F2F-BDA1-E58E4E1521B7}" presName="spacer" presStyleCnt="0"/>
      <dgm:spPr/>
    </dgm:pt>
    <dgm:pt modelId="{F39AF110-1404-4C1F-9164-F1A13FA877EE}" type="pres">
      <dgm:prSet presAssocID="{22A09052-43E5-4BD3-AF27-4C5422493B4F}" presName="parentText" presStyleLbl="node1" presStyleIdx="6" presStyleCnt="9">
        <dgm:presLayoutVars>
          <dgm:chMax val="0"/>
          <dgm:bulletEnabled val="1"/>
        </dgm:presLayoutVars>
      </dgm:prSet>
      <dgm:spPr/>
    </dgm:pt>
    <dgm:pt modelId="{76AD383C-15E5-4C58-BCFB-1E402005784A}" type="pres">
      <dgm:prSet presAssocID="{1B268F9E-B60B-4546-A09A-6ACFD001FD5D}" presName="spacer" presStyleCnt="0"/>
      <dgm:spPr/>
    </dgm:pt>
    <dgm:pt modelId="{85887307-6800-4B82-B250-3653B79B742E}" type="pres">
      <dgm:prSet presAssocID="{855A8821-D8E6-4D08-8452-E09D163E1A23}" presName="parentText" presStyleLbl="node1" presStyleIdx="7" presStyleCnt="9">
        <dgm:presLayoutVars>
          <dgm:chMax val="0"/>
          <dgm:bulletEnabled val="1"/>
        </dgm:presLayoutVars>
      </dgm:prSet>
      <dgm:spPr/>
    </dgm:pt>
    <dgm:pt modelId="{09416409-C166-4AB6-A323-DF1AFFA43331}" type="pres">
      <dgm:prSet presAssocID="{FC8D9421-1094-4DB0-97E1-3C699ADEDC92}" presName="spacer" presStyleCnt="0"/>
      <dgm:spPr/>
    </dgm:pt>
    <dgm:pt modelId="{8A318BC5-A9B0-424D-9EF1-28E651AF5083}" type="pres">
      <dgm:prSet presAssocID="{8087182A-B812-4614-8B80-B47581804735}" presName="parentText" presStyleLbl="node1" presStyleIdx="8" presStyleCnt="9">
        <dgm:presLayoutVars>
          <dgm:chMax val="0"/>
          <dgm:bulletEnabled val="1"/>
        </dgm:presLayoutVars>
      </dgm:prSet>
      <dgm:spPr/>
    </dgm:pt>
  </dgm:ptLst>
  <dgm:cxnLst>
    <dgm:cxn modelId="{D49BA500-A34E-4441-BA98-B7EE7178AC43}" srcId="{58E6FE98-FD89-4D56-99F0-EB30D0E69A07}" destId="{BFC7B916-1144-4BF2-8EAA-738E270A08B8}" srcOrd="5" destOrd="0" parTransId="{1BB02135-0F73-49A9-BB29-48FA348242C1}" sibTransId="{79453C95-276D-4F2F-BDA1-E58E4E1521B7}"/>
    <dgm:cxn modelId="{8B055110-D062-4D62-9BD0-64520E17177B}" srcId="{58E6FE98-FD89-4D56-99F0-EB30D0E69A07}" destId="{855A8821-D8E6-4D08-8452-E09D163E1A23}" srcOrd="7" destOrd="0" parTransId="{3DA83942-DB8B-40A6-87C2-0F129AC665E7}" sibTransId="{FC8D9421-1094-4DB0-97E1-3C699ADEDC92}"/>
    <dgm:cxn modelId="{46170060-32BF-49E1-A999-CF28B52964DE}" srcId="{58E6FE98-FD89-4D56-99F0-EB30D0E69A07}" destId="{B71261C4-BE71-4FCE-901D-AADEF1932EDD}" srcOrd="2" destOrd="0" parTransId="{A4A1F773-3A9A-4A76-841C-0DE77D326540}" sibTransId="{2283F960-E70A-4382-BCC0-4031854EB42B}"/>
    <dgm:cxn modelId="{2F16EB60-252A-4065-BE67-0FD31D325BFE}" type="presOf" srcId="{769D0CC4-76CC-4C0D-8049-4E1F5260491C}" destId="{B66D53D7-C763-4357-9BF1-7DE84E2A99C2}" srcOrd="0" destOrd="0" presId="urn:microsoft.com/office/officeart/2005/8/layout/vList2"/>
    <dgm:cxn modelId="{0C2E3968-A938-4408-91CD-B369FBC13816}" type="presOf" srcId="{BFC7B916-1144-4BF2-8EAA-738E270A08B8}" destId="{F45474C2-039F-40BA-9858-BA5A00FE5155}" srcOrd="0" destOrd="0" presId="urn:microsoft.com/office/officeart/2005/8/layout/vList2"/>
    <dgm:cxn modelId="{4CC5DE6E-87AF-40C7-AE91-423D874825F2}" srcId="{58E6FE98-FD89-4D56-99F0-EB30D0E69A07}" destId="{22A09052-43E5-4BD3-AF27-4C5422493B4F}" srcOrd="6" destOrd="0" parTransId="{59AF5FCA-AD0C-48BD-BE7F-6EC3F2EAD48F}" sibTransId="{1B268F9E-B60B-4546-A09A-6ACFD001FD5D}"/>
    <dgm:cxn modelId="{BE6EAD72-9E9C-411E-BAB8-5766DC056438}" type="presOf" srcId="{612AB348-3F5C-484C-80BF-0CE96F14805E}" destId="{00B67596-C91B-4ABF-9DD9-B06C4395BA4A}" srcOrd="0" destOrd="0" presId="urn:microsoft.com/office/officeart/2005/8/layout/vList2"/>
    <dgm:cxn modelId="{3912065A-4621-43B5-867D-69CCA71AD994}" srcId="{58E6FE98-FD89-4D56-99F0-EB30D0E69A07}" destId="{769D0CC4-76CC-4C0D-8049-4E1F5260491C}" srcOrd="4" destOrd="0" parTransId="{5EF3BED4-E971-421B-880D-3F5CCB89EC19}" sibTransId="{BCD31E7D-F04F-4BE4-A855-5CB4F9948C40}"/>
    <dgm:cxn modelId="{16959D7C-E083-4AD7-AD4F-7C16EE595412}" type="presOf" srcId="{D6EA0988-04C0-48A0-A535-1C5EF2136E97}" destId="{2437ED76-6081-44E0-99D0-97AEC7B18DAA}" srcOrd="0" destOrd="0" presId="urn:microsoft.com/office/officeart/2005/8/layout/vList2"/>
    <dgm:cxn modelId="{B6C9E27F-A6C3-491B-BDB1-423CA27B1411}" srcId="{58E6FE98-FD89-4D56-99F0-EB30D0E69A07}" destId="{64E3BBF0-7E5C-48F7-B024-418CB8220B5C}" srcOrd="0" destOrd="0" parTransId="{6C3E5205-95FA-4A70-82AF-164E5C58B582}" sibTransId="{8DAE9DF3-4473-4103-A4F1-2FC836F1AE9C}"/>
    <dgm:cxn modelId="{906D5B8E-C606-422F-AC58-B8D1385399C3}" srcId="{58E6FE98-FD89-4D56-99F0-EB30D0E69A07}" destId="{8087182A-B812-4614-8B80-B47581804735}" srcOrd="8" destOrd="0" parTransId="{F5F578A9-F876-4C4B-AED7-E9BC774CEEAA}" sibTransId="{A8E55E66-0583-4694-A4F1-F6F4CB695BE9}"/>
    <dgm:cxn modelId="{5974D8BD-2BF7-4EFA-B9F3-64BA0B58D2CE}" srcId="{58E6FE98-FD89-4D56-99F0-EB30D0E69A07}" destId="{612AB348-3F5C-484C-80BF-0CE96F14805E}" srcOrd="3" destOrd="0" parTransId="{FB0D7205-281A-414A-887B-F6297DA5C361}" sibTransId="{A21AFC1C-BEDA-4C7F-96B2-1C437E2FABE1}"/>
    <dgm:cxn modelId="{AB4101C5-E7FB-49B8-8DFF-149BFE2841AE}" type="presOf" srcId="{64E3BBF0-7E5C-48F7-B024-418CB8220B5C}" destId="{DEDADE23-42A9-493E-9327-0723707972C8}" srcOrd="0" destOrd="0" presId="urn:microsoft.com/office/officeart/2005/8/layout/vList2"/>
    <dgm:cxn modelId="{2659D7C6-F972-4FD6-8B04-523FE68B5408}" srcId="{58E6FE98-FD89-4D56-99F0-EB30D0E69A07}" destId="{D6EA0988-04C0-48A0-A535-1C5EF2136E97}" srcOrd="1" destOrd="0" parTransId="{D437FCA3-7490-4FD6-814A-03EA60AF15CB}" sibTransId="{330A2A2D-F545-4A28-8203-836C5A28A5C4}"/>
    <dgm:cxn modelId="{0C077FD1-3C94-498C-BEF4-542F1D31F028}" type="presOf" srcId="{8087182A-B812-4614-8B80-B47581804735}" destId="{8A318BC5-A9B0-424D-9EF1-28E651AF5083}" srcOrd="0" destOrd="0" presId="urn:microsoft.com/office/officeart/2005/8/layout/vList2"/>
    <dgm:cxn modelId="{09B823DB-7C79-47B8-8FE3-21A43641E150}" type="presOf" srcId="{855A8821-D8E6-4D08-8452-E09D163E1A23}" destId="{85887307-6800-4B82-B250-3653B79B742E}" srcOrd="0" destOrd="0" presId="urn:microsoft.com/office/officeart/2005/8/layout/vList2"/>
    <dgm:cxn modelId="{E27551E7-BF6C-43B8-B6C0-D4B9C562283F}" type="presOf" srcId="{58E6FE98-FD89-4D56-99F0-EB30D0E69A07}" destId="{3446384D-CAF6-434C-8F06-CCFB78FB1E58}" srcOrd="0" destOrd="0" presId="urn:microsoft.com/office/officeart/2005/8/layout/vList2"/>
    <dgm:cxn modelId="{7B5DCAEA-2287-48BC-B262-65FD603388CB}" type="presOf" srcId="{B71261C4-BE71-4FCE-901D-AADEF1932EDD}" destId="{B7C19F72-A172-4C38-A21E-5CFDC9D0612F}" srcOrd="0" destOrd="0" presId="urn:microsoft.com/office/officeart/2005/8/layout/vList2"/>
    <dgm:cxn modelId="{C1FEF9EE-3687-47A6-BFA4-4FBBD62695DC}" type="presOf" srcId="{22A09052-43E5-4BD3-AF27-4C5422493B4F}" destId="{F39AF110-1404-4C1F-9164-F1A13FA877EE}" srcOrd="0" destOrd="0" presId="urn:microsoft.com/office/officeart/2005/8/layout/vList2"/>
    <dgm:cxn modelId="{7F36DE00-7984-4D84-A19A-B754F42E6E0E}" type="presParOf" srcId="{3446384D-CAF6-434C-8F06-CCFB78FB1E58}" destId="{DEDADE23-42A9-493E-9327-0723707972C8}" srcOrd="0" destOrd="0" presId="urn:microsoft.com/office/officeart/2005/8/layout/vList2"/>
    <dgm:cxn modelId="{59AE5DC5-EB6D-47A5-8183-87ED17F25EAC}" type="presParOf" srcId="{3446384D-CAF6-434C-8F06-CCFB78FB1E58}" destId="{2AE37481-31FE-4EB2-B722-F68C463C0DC5}" srcOrd="1" destOrd="0" presId="urn:microsoft.com/office/officeart/2005/8/layout/vList2"/>
    <dgm:cxn modelId="{E8D2EE75-A936-405F-A105-D60108C27976}" type="presParOf" srcId="{3446384D-CAF6-434C-8F06-CCFB78FB1E58}" destId="{2437ED76-6081-44E0-99D0-97AEC7B18DAA}" srcOrd="2" destOrd="0" presId="urn:microsoft.com/office/officeart/2005/8/layout/vList2"/>
    <dgm:cxn modelId="{F11A4ABC-0ECD-4604-8FC5-4F485A5C3011}" type="presParOf" srcId="{3446384D-CAF6-434C-8F06-CCFB78FB1E58}" destId="{A8EE6240-98AE-44D6-ACB1-A690C3A9D9B4}" srcOrd="3" destOrd="0" presId="urn:microsoft.com/office/officeart/2005/8/layout/vList2"/>
    <dgm:cxn modelId="{584BFF5E-9C12-441E-8C33-D6D60D1AF710}" type="presParOf" srcId="{3446384D-CAF6-434C-8F06-CCFB78FB1E58}" destId="{B7C19F72-A172-4C38-A21E-5CFDC9D0612F}" srcOrd="4" destOrd="0" presId="urn:microsoft.com/office/officeart/2005/8/layout/vList2"/>
    <dgm:cxn modelId="{1A6749F1-50D8-4CEC-B69E-42C10D9A31FA}" type="presParOf" srcId="{3446384D-CAF6-434C-8F06-CCFB78FB1E58}" destId="{CF681A94-8CF2-4A79-B918-92CDF87EC01B}" srcOrd="5" destOrd="0" presId="urn:microsoft.com/office/officeart/2005/8/layout/vList2"/>
    <dgm:cxn modelId="{62E521DA-C249-4E1B-81E4-76AB73180042}" type="presParOf" srcId="{3446384D-CAF6-434C-8F06-CCFB78FB1E58}" destId="{00B67596-C91B-4ABF-9DD9-B06C4395BA4A}" srcOrd="6" destOrd="0" presId="urn:microsoft.com/office/officeart/2005/8/layout/vList2"/>
    <dgm:cxn modelId="{6DB1CF48-9F1E-4A0D-9541-F7F4DA7F81D0}" type="presParOf" srcId="{3446384D-CAF6-434C-8F06-CCFB78FB1E58}" destId="{60D4A9D4-DA9B-4D0E-8B5E-14A63356518C}" srcOrd="7" destOrd="0" presId="urn:microsoft.com/office/officeart/2005/8/layout/vList2"/>
    <dgm:cxn modelId="{340F7170-82F6-4EB5-8A2B-CD65060BEDAF}" type="presParOf" srcId="{3446384D-CAF6-434C-8F06-CCFB78FB1E58}" destId="{B66D53D7-C763-4357-9BF1-7DE84E2A99C2}" srcOrd="8" destOrd="0" presId="urn:microsoft.com/office/officeart/2005/8/layout/vList2"/>
    <dgm:cxn modelId="{2442AE08-9E6A-4BEE-9EF8-64BB6F7988A4}" type="presParOf" srcId="{3446384D-CAF6-434C-8F06-CCFB78FB1E58}" destId="{156F1EEC-8E90-4C77-8FD4-E7BB193392E1}" srcOrd="9" destOrd="0" presId="urn:microsoft.com/office/officeart/2005/8/layout/vList2"/>
    <dgm:cxn modelId="{B54CF9D9-77BC-4F97-8181-07F942A4BDAD}" type="presParOf" srcId="{3446384D-CAF6-434C-8F06-CCFB78FB1E58}" destId="{F45474C2-039F-40BA-9858-BA5A00FE5155}" srcOrd="10" destOrd="0" presId="urn:microsoft.com/office/officeart/2005/8/layout/vList2"/>
    <dgm:cxn modelId="{DB6119BF-65DC-4933-8419-B435F5FEDFC8}" type="presParOf" srcId="{3446384D-CAF6-434C-8F06-CCFB78FB1E58}" destId="{9D739B0D-F430-4707-BCA8-49583EDFD05D}" srcOrd="11" destOrd="0" presId="urn:microsoft.com/office/officeart/2005/8/layout/vList2"/>
    <dgm:cxn modelId="{C68D1E25-5671-483A-B253-E50400EEC8A5}" type="presParOf" srcId="{3446384D-CAF6-434C-8F06-CCFB78FB1E58}" destId="{F39AF110-1404-4C1F-9164-F1A13FA877EE}" srcOrd="12" destOrd="0" presId="urn:microsoft.com/office/officeart/2005/8/layout/vList2"/>
    <dgm:cxn modelId="{815BB24B-AFFC-4458-8F2F-FE2A0E858361}" type="presParOf" srcId="{3446384D-CAF6-434C-8F06-CCFB78FB1E58}" destId="{76AD383C-15E5-4C58-BCFB-1E402005784A}" srcOrd="13" destOrd="0" presId="urn:microsoft.com/office/officeart/2005/8/layout/vList2"/>
    <dgm:cxn modelId="{3BBABBD1-4D53-4473-9264-51852896C32B}" type="presParOf" srcId="{3446384D-CAF6-434C-8F06-CCFB78FB1E58}" destId="{85887307-6800-4B82-B250-3653B79B742E}" srcOrd="14" destOrd="0" presId="urn:microsoft.com/office/officeart/2005/8/layout/vList2"/>
    <dgm:cxn modelId="{3993F0E0-072E-4DB8-98A0-0841FD78F151}" type="presParOf" srcId="{3446384D-CAF6-434C-8F06-CCFB78FB1E58}" destId="{09416409-C166-4AB6-A323-DF1AFFA43331}" srcOrd="15" destOrd="0" presId="urn:microsoft.com/office/officeart/2005/8/layout/vList2"/>
    <dgm:cxn modelId="{8FE2237A-0999-430C-A827-FDBB962A6759}" type="presParOf" srcId="{3446384D-CAF6-434C-8F06-CCFB78FB1E58}" destId="{8A318BC5-A9B0-424D-9EF1-28E651AF5083}"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2D2114-2DF0-4E0B-A737-BE744F02585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107E149-CC4E-4C1E-8379-B69EED0E4FDC}">
      <dgm:prSet/>
      <dgm:spPr/>
      <dgm:t>
        <a:bodyPr/>
        <a:lstStyle/>
        <a:p>
          <a:pPr>
            <a:lnSpc>
              <a:spcPct val="100000"/>
            </a:lnSpc>
          </a:pPr>
          <a:r>
            <a:rPr lang="en-US" b="1" dirty="0">
              <a:solidFill>
                <a:schemeClr val="tx2"/>
              </a:solidFill>
            </a:rPr>
            <a:t>First Motion – PASSED!!  Round of applause</a:t>
          </a:r>
        </a:p>
      </dgm:t>
    </dgm:pt>
    <dgm:pt modelId="{3F5C621A-D17A-454A-8356-34B0B7B03C86}" type="parTrans" cxnId="{38C45122-31C6-4EDA-BCC5-F9C9F4527B51}">
      <dgm:prSet/>
      <dgm:spPr/>
      <dgm:t>
        <a:bodyPr/>
        <a:lstStyle/>
        <a:p>
          <a:endParaRPr lang="en-US"/>
        </a:p>
      </dgm:t>
    </dgm:pt>
    <dgm:pt modelId="{EDFD7C3F-9AC8-4798-A5E4-033509B75E05}" type="sibTrans" cxnId="{38C45122-31C6-4EDA-BCC5-F9C9F4527B51}">
      <dgm:prSet/>
      <dgm:spPr/>
      <dgm:t>
        <a:bodyPr/>
        <a:lstStyle/>
        <a:p>
          <a:endParaRPr lang="en-US"/>
        </a:p>
      </dgm:t>
    </dgm:pt>
    <dgm:pt modelId="{DCD399F4-9E4B-4138-B588-CAE1FE69A47B}">
      <dgm:prSet/>
      <dgm:spPr/>
      <dgm:t>
        <a:bodyPr/>
        <a:lstStyle/>
        <a:p>
          <a:pPr>
            <a:lnSpc>
              <a:spcPct val="100000"/>
            </a:lnSpc>
          </a:pPr>
          <a:r>
            <a:rPr lang="en-US" b="1" dirty="0">
              <a:solidFill>
                <a:schemeClr val="tx2"/>
              </a:solidFill>
            </a:rPr>
            <a:t>674 Electronic Groups (March 2022)</a:t>
          </a:r>
        </a:p>
      </dgm:t>
    </dgm:pt>
    <dgm:pt modelId="{F2EBF6EE-9CBC-42E3-9115-31485A8B1625}" type="parTrans" cxnId="{26FF0A97-7371-4F13-B250-E92301FEC91D}">
      <dgm:prSet/>
      <dgm:spPr/>
      <dgm:t>
        <a:bodyPr/>
        <a:lstStyle/>
        <a:p>
          <a:endParaRPr lang="en-US"/>
        </a:p>
      </dgm:t>
    </dgm:pt>
    <dgm:pt modelId="{6B4A0A28-446A-49EB-9BA9-9649952B7E6B}" type="sibTrans" cxnId="{26FF0A97-7371-4F13-B250-E92301FEC91D}">
      <dgm:prSet/>
      <dgm:spPr/>
      <dgm:t>
        <a:bodyPr/>
        <a:lstStyle/>
        <a:p>
          <a:endParaRPr lang="en-US"/>
        </a:p>
      </dgm:t>
    </dgm:pt>
    <dgm:pt modelId="{4A177816-19FF-433F-A7A8-2539BBE8B08E}">
      <dgm:prSet/>
      <dgm:spPr/>
      <dgm:t>
        <a:bodyPr/>
        <a:lstStyle/>
        <a:p>
          <a:pPr>
            <a:lnSpc>
              <a:spcPct val="100000"/>
            </a:lnSpc>
          </a:pPr>
          <a:r>
            <a:rPr lang="en-US" b="1" dirty="0">
              <a:solidFill>
                <a:schemeClr val="tx2"/>
              </a:solidFill>
            </a:rPr>
            <a:t>Physical and Electronic Groups </a:t>
          </a:r>
        </a:p>
      </dgm:t>
    </dgm:pt>
    <dgm:pt modelId="{29DB453F-8BF9-4A01-A959-FD50E5EEDE05}" type="parTrans" cxnId="{9CC5D164-7B50-40C0-BD53-5D618EF241E6}">
      <dgm:prSet/>
      <dgm:spPr/>
      <dgm:t>
        <a:bodyPr/>
        <a:lstStyle/>
        <a:p>
          <a:endParaRPr lang="en-US"/>
        </a:p>
      </dgm:t>
    </dgm:pt>
    <dgm:pt modelId="{18A4AF79-EC3E-431D-A12F-6640A5016312}" type="sibTrans" cxnId="{9CC5D164-7B50-40C0-BD53-5D618EF241E6}">
      <dgm:prSet/>
      <dgm:spPr/>
      <dgm:t>
        <a:bodyPr/>
        <a:lstStyle/>
        <a:p>
          <a:endParaRPr lang="en-US"/>
        </a:p>
      </dgm:t>
    </dgm:pt>
    <dgm:pt modelId="{B2FB81C1-E51E-45A9-A552-31ADA5C88B47}">
      <dgm:prSet/>
      <dgm:spPr/>
      <dgm:t>
        <a:bodyPr/>
        <a:lstStyle/>
        <a:p>
          <a:pPr>
            <a:lnSpc>
              <a:spcPct val="100000"/>
            </a:lnSpc>
          </a:pPr>
          <a:r>
            <a:rPr lang="en-US" b="1" dirty="0">
              <a:solidFill>
                <a:schemeClr val="tx2"/>
              </a:solidFill>
            </a:rPr>
            <a:t>A Group is a Group is a Group. </a:t>
          </a:r>
        </a:p>
      </dgm:t>
    </dgm:pt>
    <dgm:pt modelId="{F3250050-854B-4192-B9A9-4B785A9F000F}" type="parTrans" cxnId="{BD519EA3-C456-4938-B920-BA38CFAFB7A9}">
      <dgm:prSet/>
      <dgm:spPr/>
      <dgm:t>
        <a:bodyPr/>
        <a:lstStyle/>
        <a:p>
          <a:endParaRPr lang="en-US"/>
        </a:p>
      </dgm:t>
    </dgm:pt>
    <dgm:pt modelId="{16F9B6CF-7203-4FF7-A778-D74AFD7189BA}" type="sibTrans" cxnId="{BD519EA3-C456-4938-B920-BA38CFAFB7A9}">
      <dgm:prSet/>
      <dgm:spPr/>
      <dgm:t>
        <a:bodyPr/>
        <a:lstStyle/>
        <a:p>
          <a:endParaRPr lang="en-US"/>
        </a:p>
      </dgm:t>
    </dgm:pt>
    <dgm:pt modelId="{E83D6310-D4F2-48A3-A5C6-882E5C01FD54}">
      <dgm:prSet/>
      <dgm:spPr/>
      <dgm:t>
        <a:bodyPr/>
        <a:lstStyle/>
        <a:p>
          <a:pPr>
            <a:lnSpc>
              <a:spcPct val="100000"/>
            </a:lnSpc>
          </a:pPr>
          <a:r>
            <a:rPr lang="en-US" b="1" dirty="0">
              <a:solidFill>
                <a:schemeClr val="tx2"/>
              </a:solidFill>
            </a:rPr>
            <a:t>Physical or Electronic can be identified</a:t>
          </a:r>
        </a:p>
      </dgm:t>
    </dgm:pt>
    <dgm:pt modelId="{6EF1917A-723D-4C9B-82E6-3320F1DA4505}" type="parTrans" cxnId="{DA74B0AC-6E49-4F54-AC75-D0A8645781DC}">
      <dgm:prSet/>
      <dgm:spPr/>
      <dgm:t>
        <a:bodyPr/>
        <a:lstStyle/>
        <a:p>
          <a:endParaRPr lang="en-US"/>
        </a:p>
      </dgm:t>
    </dgm:pt>
    <dgm:pt modelId="{1E1DB203-75DD-427A-88C6-1515E51C4E97}" type="sibTrans" cxnId="{DA74B0AC-6E49-4F54-AC75-D0A8645781DC}">
      <dgm:prSet/>
      <dgm:spPr/>
      <dgm:t>
        <a:bodyPr/>
        <a:lstStyle/>
        <a:p>
          <a:endParaRPr lang="en-US"/>
        </a:p>
      </dgm:t>
    </dgm:pt>
    <dgm:pt modelId="{43B636F7-07A9-47D4-80F4-E7B7F686DA3F}" type="pres">
      <dgm:prSet presAssocID="{CC2D2114-2DF0-4E0B-A737-BE744F025850}" presName="root" presStyleCnt="0">
        <dgm:presLayoutVars>
          <dgm:dir/>
          <dgm:resizeHandles val="exact"/>
        </dgm:presLayoutVars>
      </dgm:prSet>
      <dgm:spPr/>
    </dgm:pt>
    <dgm:pt modelId="{B80BD2E9-2F48-4A13-86C7-F1FF0FFEFD57}" type="pres">
      <dgm:prSet presAssocID="{2107E149-CC4E-4C1E-8379-B69EED0E4FDC}" presName="compNode" presStyleCnt="0"/>
      <dgm:spPr/>
    </dgm:pt>
    <dgm:pt modelId="{E4136258-6AF2-4F53-BCC7-5A7343ECCD13}" type="pres">
      <dgm:prSet presAssocID="{2107E149-CC4E-4C1E-8379-B69EED0E4FDC}" presName="bgRect" presStyleLbl="bgShp" presStyleIdx="0" presStyleCnt="5" custLinFactNeighborX="1182" custLinFactNeighborY="1508"/>
      <dgm:spPr/>
    </dgm:pt>
    <dgm:pt modelId="{35A9CA68-B2A2-4C40-933B-DAC4829DF9E3}" type="pres">
      <dgm:prSet presAssocID="{2107E149-CC4E-4C1E-8379-B69EED0E4FD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ign Language"/>
        </a:ext>
      </dgm:extLst>
    </dgm:pt>
    <dgm:pt modelId="{CA488A9D-27F8-41F9-841A-3800B2DC2436}" type="pres">
      <dgm:prSet presAssocID="{2107E149-CC4E-4C1E-8379-B69EED0E4FDC}" presName="spaceRect" presStyleCnt="0"/>
      <dgm:spPr/>
    </dgm:pt>
    <dgm:pt modelId="{303290CD-3DF4-48A0-8C30-9241269E030A}" type="pres">
      <dgm:prSet presAssocID="{2107E149-CC4E-4C1E-8379-B69EED0E4FDC}" presName="parTx" presStyleLbl="revTx" presStyleIdx="0" presStyleCnt="5">
        <dgm:presLayoutVars>
          <dgm:chMax val="0"/>
          <dgm:chPref val="0"/>
        </dgm:presLayoutVars>
      </dgm:prSet>
      <dgm:spPr/>
    </dgm:pt>
    <dgm:pt modelId="{421F1B61-F9B0-4C8B-BBC7-88A184743597}" type="pres">
      <dgm:prSet presAssocID="{EDFD7C3F-9AC8-4798-A5E4-033509B75E05}" presName="sibTrans" presStyleCnt="0"/>
      <dgm:spPr/>
    </dgm:pt>
    <dgm:pt modelId="{396CF938-1F42-4D05-BEF9-F3C9B7B20FE1}" type="pres">
      <dgm:prSet presAssocID="{DCD399F4-9E4B-4138-B588-CAE1FE69A47B}" presName="compNode" presStyleCnt="0"/>
      <dgm:spPr/>
    </dgm:pt>
    <dgm:pt modelId="{923E692F-0A81-4166-BBE8-767CE876C762}" type="pres">
      <dgm:prSet presAssocID="{DCD399F4-9E4B-4138-B588-CAE1FE69A47B}" presName="bgRect" presStyleLbl="bgShp" presStyleIdx="1" presStyleCnt="5"/>
      <dgm:spPr/>
    </dgm:pt>
    <dgm:pt modelId="{05A07A1A-70ED-4F86-A9B4-C1B5B98909C9}" type="pres">
      <dgm:prSet presAssocID="{DCD399F4-9E4B-4138-B588-CAE1FE69A47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422425A9-B020-4B2A-803C-ABDFB1B836ED}" type="pres">
      <dgm:prSet presAssocID="{DCD399F4-9E4B-4138-B588-CAE1FE69A47B}" presName="spaceRect" presStyleCnt="0"/>
      <dgm:spPr/>
    </dgm:pt>
    <dgm:pt modelId="{401FBACD-51D1-4379-AD2F-D0D5D6D4ECF1}" type="pres">
      <dgm:prSet presAssocID="{DCD399F4-9E4B-4138-B588-CAE1FE69A47B}" presName="parTx" presStyleLbl="revTx" presStyleIdx="1" presStyleCnt="5">
        <dgm:presLayoutVars>
          <dgm:chMax val="0"/>
          <dgm:chPref val="0"/>
        </dgm:presLayoutVars>
      </dgm:prSet>
      <dgm:spPr/>
    </dgm:pt>
    <dgm:pt modelId="{02C62BF5-5B2C-40F1-9B33-A7173DA989A2}" type="pres">
      <dgm:prSet presAssocID="{6B4A0A28-446A-49EB-9BA9-9649952B7E6B}" presName="sibTrans" presStyleCnt="0"/>
      <dgm:spPr/>
    </dgm:pt>
    <dgm:pt modelId="{060F5E4E-3DF8-47AE-9563-33EA685B8701}" type="pres">
      <dgm:prSet presAssocID="{4A177816-19FF-433F-A7A8-2539BBE8B08E}" presName="compNode" presStyleCnt="0"/>
      <dgm:spPr/>
    </dgm:pt>
    <dgm:pt modelId="{CC0C353D-86D3-4D4C-B766-3392D4952F38}" type="pres">
      <dgm:prSet presAssocID="{4A177816-19FF-433F-A7A8-2539BBE8B08E}" presName="bgRect" presStyleLbl="bgShp" presStyleIdx="2" presStyleCnt="5"/>
      <dgm:spPr/>
    </dgm:pt>
    <dgm:pt modelId="{7A5589B5-DCD0-4D54-B142-2764FA2DF9C0}" type="pres">
      <dgm:prSet presAssocID="{4A177816-19FF-433F-A7A8-2539BBE8B08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2EB0E212-06BD-4A3B-A6CE-49113404622B}" type="pres">
      <dgm:prSet presAssocID="{4A177816-19FF-433F-A7A8-2539BBE8B08E}" presName="spaceRect" presStyleCnt="0"/>
      <dgm:spPr/>
    </dgm:pt>
    <dgm:pt modelId="{344DA4C2-7D63-41A1-A393-29910AB29F61}" type="pres">
      <dgm:prSet presAssocID="{4A177816-19FF-433F-A7A8-2539BBE8B08E}" presName="parTx" presStyleLbl="revTx" presStyleIdx="2" presStyleCnt="5">
        <dgm:presLayoutVars>
          <dgm:chMax val="0"/>
          <dgm:chPref val="0"/>
        </dgm:presLayoutVars>
      </dgm:prSet>
      <dgm:spPr/>
    </dgm:pt>
    <dgm:pt modelId="{B43E2C8B-E9A3-46DD-97CB-D5C9E76B6AA5}" type="pres">
      <dgm:prSet presAssocID="{18A4AF79-EC3E-431D-A12F-6640A5016312}" presName="sibTrans" presStyleCnt="0"/>
      <dgm:spPr/>
    </dgm:pt>
    <dgm:pt modelId="{3372A2BF-24FA-4D39-9A2D-42EAF2E5A207}" type="pres">
      <dgm:prSet presAssocID="{B2FB81C1-E51E-45A9-A552-31ADA5C88B47}" presName="compNode" presStyleCnt="0"/>
      <dgm:spPr/>
    </dgm:pt>
    <dgm:pt modelId="{A0601E3F-CDF4-4CDE-8910-2FC74C1B1708}" type="pres">
      <dgm:prSet presAssocID="{B2FB81C1-E51E-45A9-A552-31ADA5C88B47}" presName="bgRect" presStyleLbl="bgShp" presStyleIdx="3" presStyleCnt="5"/>
      <dgm:spPr/>
    </dgm:pt>
    <dgm:pt modelId="{706E39A5-89DE-4E50-9881-FD4A4A10F2E1}" type="pres">
      <dgm:prSet presAssocID="{B2FB81C1-E51E-45A9-A552-31ADA5C88B4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of People"/>
        </a:ext>
      </dgm:extLst>
    </dgm:pt>
    <dgm:pt modelId="{0FAA135D-88A1-48B8-B159-6D6A024A1A42}" type="pres">
      <dgm:prSet presAssocID="{B2FB81C1-E51E-45A9-A552-31ADA5C88B47}" presName="spaceRect" presStyleCnt="0"/>
      <dgm:spPr/>
    </dgm:pt>
    <dgm:pt modelId="{2EA375B7-6AAF-4148-8FD3-C2DC651B3F84}" type="pres">
      <dgm:prSet presAssocID="{B2FB81C1-E51E-45A9-A552-31ADA5C88B47}" presName="parTx" presStyleLbl="revTx" presStyleIdx="3" presStyleCnt="5">
        <dgm:presLayoutVars>
          <dgm:chMax val="0"/>
          <dgm:chPref val="0"/>
        </dgm:presLayoutVars>
      </dgm:prSet>
      <dgm:spPr/>
    </dgm:pt>
    <dgm:pt modelId="{B464D500-84A8-44D4-869C-0C39A16F764D}" type="pres">
      <dgm:prSet presAssocID="{16F9B6CF-7203-4FF7-A778-D74AFD7189BA}" presName="sibTrans" presStyleCnt="0"/>
      <dgm:spPr/>
    </dgm:pt>
    <dgm:pt modelId="{74640983-A2AA-43E7-982D-CCFB86D0C677}" type="pres">
      <dgm:prSet presAssocID="{E83D6310-D4F2-48A3-A5C6-882E5C01FD54}" presName="compNode" presStyleCnt="0"/>
      <dgm:spPr/>
    </dgm:pt>
    <dgm:pt modelId="{A4B8DA27-3040-482C-96D9-9BFE7FED6F90}" type="pres">
      <dgm:prSet presAssocID="{E83D6310-D4F2-48A3-A5C6-882E5C01FD54}" presName="bgRect" presStyleLbl="bgShp" presStyleIdx="4" presStyleCnt="5"/>
      <dgm:spPr/>
    </dgm:pt>
    <dgm:pt modelId="{741D6A67-499E-4C62-A872-2A9AE4AE91D4}" type="pres">
      <dgm:prSet presAssocID="{E83D6310-D4F2-48A3-A5C6-882E5C01FD5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choolhouse"/>
        </a:ext>
      </dgm:extLst>
    </dgm:pt>
    <dgm:pt modelId="{26A24E20-B115-459E-87A5-AA13A6392FD3}" type="pres">
      <dgm:prSet presAssocID="{E83D6310-D4F2-48A3-A5C6-882E5C01FD54}" presName="spaceRect" presStyleCnt="0"/>
      <dgm:spPr/>
    </dgm:pt>
    <dgm:pt modelId="{B76C18EB-25C3-4449-801C-A8C19A552DDB}" type="pres">
      <dgm:prSet presAssocID="{E83D6310-D4F2-48A3-A5C6-882E5C01FD54}" presName="parTx" presStyleLbl="revTx" presStyleIdx="4" presStyleCnt="5">
        <dgm:presLayoutVars>
          <dgm:chMax val="0"/>
          <dgm:chPref val="0"/>
        </dgm:presLayoutVars>
      </dgm:prSet>
      <dgm:spPr/>
    </dgm:pt>
  </dgm:ptLst>
  <dgm:cxnLst>
    <dgm:cxn modelId="{38C45122-31C6-4EDA-BCC5-F9C9F4527B51}" srcId="{CC2D2114-2DF0-4E0B-A737-BE744F025850}" destId="{2107E149-CC4E-4C1E-8379-B69EED0E4FDC}" srcOrd="0" destOrd="0" parTransId="{3F5C621A-D17A-454A-8356-34B0B7B03C86}" sibTransId="{EDFD7C3F-9AC8-4798-A5E4-033509B75E05}"/>
    <dgm:cxn modelId="{94F99D5F-EB39-4E11-90A1-63D846EF2BB0}" type="presOf" srcId="{4A177816-19FF-433F-A7A8-2539BBE8B08E}" destId="{344DA4C2-7D63-41A1-A393-29910AB29F61}" srcOrd="0" destOrd="0" presId="urn:microsoft.com/office/officeart/2018/2/layout/IconVerticalSolidList"/>
    <dgm:cxn modelId="{9CC5D164-7B50-40C0-BD53-5D618EF241E6}" srcId="{CC2D2114-2DF0-4E0B-A737-BE744F025850}" destId="{4A177816-19FF-433F-A7A8-2539BBE8B08E}" srcOrd="2" destOrd="0" parTransId="{29DB453F-8BF9-4A01-A959-FD50E5EEDE05}" sibTransId="{18A4AF79-EC3E-431D-A12F-6640A5016312}"/>
    <dgm:cxn modelId="{08E6FB68-8652-4FB9-ADCF-CE570B31C325}" type="presOf" srcId="{DCD399F4-9E4B-4138-B588-CAE1FE69A47B}" destId="{401FBACD-51D1-4379-AD2F-D0D5D6D4ECF1}" srcOrd="0" destOrd="0" presId="urn:microsoft.com/office/officeart/2018/2/layout/IconVerticalSolidList"/>
    <dgm:cxn modelId="{F5F29D77-CC8C-4FB6-9856-651BAC5FFD59}" type="presOf" srcId="{B2FB81C1-E51E-45A9-A552-31ADA5C88B47}" destId="{2EA375B7-6AAF-4148-8FD3-C2DC651B3F84}" srcOrd="0" destOrd="0" presId="urn:microsoft.com/office/officeart/2018/2/layout/IconVerticalSolidList"/>
    <dgm:cxn modelId="{C38EA591-F925-4FFB-BA18-2E18DBC418AC}" type="presOf" srcId="{CC2D2114-2DF0-4E0B-A737-BE744F025850}" destId="{43B636F7-07A9-47D4-80F4-E7B7F686DA3F}" srcOrd="0" destOrd="0" presId="urn:microsoft.com/office/officeart/2018/2/layout/IconVerticalSolidList"/>
    <dgm:cxn modelId="{0D3C6895-61F2-408A-B56C-80EB9C90FCE1}" type="presOf" srcId="{2107E149-CC4E-4C1E-8379-B69EED0E4FDC}" destId="{303290CD-3DF4-48A0-8C30-9241269E030A}" srcOrd="0" destOrd="0" presId="urn:microsoft.com/office/officeart/2018/2/layout/IconVerticalSolidList"/>
    <dgm:cxn modelId="{26FF0A97-7371-4F13-B250-E92301FEC91D}" srcId="{CC2D2114-2DF0-4E0B-A737-BE744F025850}" destId="{DCD399F4-9E4B-4138-B588-CAE1FE69A47B}" srcOrd="1" destOrd="0" parTransId="{F2EBF6EE-9CBC-42E3-9115-31485A8B1625}" sibTransId="{6B4A0A28-446A-49EB-9BA9-9649952B7E6B}"/>
    <dgm:cxn modelId="{BD519EA3-C456-4938-B920-BA38CFAFB7A9}" srcId="{CC2D2114-2DF0-4E0B-A737-BE744F025850}" destId="{B2FB81C1-E51E-45A9-A552-31ADA5C88B47}" srcOrd="3" destOrd="0" parTransId="{F3250050-854B-4192-B9A9-4B785A9F000F}" sibTransId="{16F9B6CF-7203-4FF7-A778-D74AFD7189BA}"/>
    <dgm:cxn modelId="{DA74B0AC-6E49-4F54-AC75-D0A8645781DC}" srcId="{CC2D2114-2DF0-4E0B-A737-BE744F025850}" destId="{E83D6310-D4F2-48A3-A5C6-882E5C01FD54}" srcOrd="4" destOrd="0" parTransId="{6EF1917A-723D-4C9B-82E6-3320F1DA4505}" sibTransId="{1E1DB203-75DD-427A-88C6-1515E51C4E97}"/>
    <dgm:cxn modelId="{759DE5F2-E881-48E9-A544-5F31E14CBC3A}" type="presOf" srcId="{E83D6310-D4F2-48A3-A5C6-882E5C01FD54}" destId="{B76C18EB-25C3-4449-801C-A8C19A552DDB}" srcOrd="0" destOrd="0" presId="urn:microsoft.com/office/officeart/2018/2/layout/IconVerticalSolidList"/>
    <dgm:cxn modelId="{676BD6B4-6117-48B9-B1C4-0440421F72F1}" type="presParOf" srcId="{43B636F7-07A9-47D4-80F4-E7B7F686DA3F}" destId="{B80BD2E9-2F48-4A13-86C7-F1FF0FFEFD57}" srcOrd="0" destOrd="0" presId="urn:microsoft.com/office/officeart/2018/2/layout/IconVerticalSolidList"/>
    <dgm:cxn modelId="{9741BA74-C14C-43BC-A7FE-6C18D88DBE74}" type="presParOf" srcId="{B80BD2E9-2F48-4A13-86C7-F1FF0FFEFD57}" destId="{E4136258-6AF2-4F53-BCC7-5A7343ECCD13}" srcOrd="0" destOrd="0" presId="urn:microsoft.com/office/officeart/2018/2/layout/IconVerticalSolidList"/>
    <dgm:cxn modelId="{9A4F60B7-9C31-497E-AC09-A3CB3556035F}" type="presParOf" srcId="{B80BD2E9-2F48-4A13-86C7-F1FF0FFEFD57}" destId="{35A9CA68-B2A2-4C40-933B-DAC4829DF9E3}" srcOrd="1" destOrd="0" presId="urn:microsoft.com/office/officeart/2018/2/layout/IconVerticalSolidList"/>
    <dgm:cxn modelId="{7EF4E7F0-6C3D-4B8E-B884-4D4582619599}" type="presParOf" srcId="{B80BD2E9-2F48-4A13-86C7-F1FF0FFEFD57}" destId="{CA488A9D-27F8-41F9-841A-3800B2DC2436}" srcOrd="2" destOrd="0" presId="urn:microsoft.com/office/officeart/2018/2/layout/IconVerticalSolidList"/>
    <dgm:cxn modelId="{1920AF32-DB12-4F24-9D26-8CD0A8F7FA55}" type="presParOf" srcId="{B80BD2E9-2F48-4A13-86C7-F1FF0FFEFD57}" destId="{303290CD-3DF4-48A0-8C30-9241269E030A}" srcOrd="3" destOrd="0" presId="urn:microsoft.com/office/officeart/2018/2/layout/IconVerticalSolidList"/>
    <dgm:cxn modelId="{82C8528C-F5CC-4811-9D42-184EFEA5F0CE}" type="presParOf" srcId="{43B636F7-07A9-47D4-80F4-E7B7F686DA3F}" destId="{421F1B61-F9B0-4C8B-BBC7-88A184743597}" srcOrd="1" destOrd="0" presId="urn:microsoft.com/office/officeart/2018/2/layout/IconVerticalSolidList"/>
    <dgm:cxn modelId="{31F8CC92-3B6F-4295-BBE8-4F54971DA0FC}" type="presParOf" srcId="{43B636F7-07A9-47D4-80F4-E7B7F686DA3F}" destId="{396CF938-1F42-4D05-BEF9-F3C9B7B20FE1}" srcOrd="2" destOrd="0" presId="urn:microsoft.com/office/officeart/2018/2/layout/IconVerticalSolidList"/>
    <dgm:cxn modelId="{691D2D25-6C4C-4D6D-8DE0-6A13C20776FE}" type="presParOf" srcId="{396CF938-1F42-4D05-BEF9-F3C9B7B20FE1}" destId="{923E692F-0A81-4166-BBE8-767CE876C762}" srcOrd="0" destOrd="0" presId="urn:microsoft.com/office/officeart/2018/2/layout/IconVerticalSolidList"/>
    <dgm:cxn modelId="{141131C6-268F-4FFE-9754-E9E8F25CD2BB}" type="presParOf" srcId="{396CF938-1F42-4D05-BEF9-F3C9B7B20FE1}" destId="{05A07A1A-70ED-4F86-A9B4-C1B5B98909C9}" srcOrd="1" destOrd="0" presId="urn:microsoft.com/office/officeart/2018/2/layout/IconVerticalSolidList"/>
    <dgm:cxn modelId="{34FDCB46-8212-436E-B1FF-CD4E06AAE7DD}" type="presParOf" srcId="{396CF938-1F42-4D05-BEF9-F3C9B7B20FE1}" destId="{422425A9-B020-4B2A-803C-ABDFB1B836ED}" srcOrd="2" destOrd="0" presId="urn:microsoft.com/office/officeart/2018/2/layout/IconVerticalSolidList"/>
    <dgm:cxn modelId="{D1AF9CDF-68CD-4744-A66F-5F5762FB4079}" type="presParOf" srcId="{396CF938-1F42-4D05-BEF9-F3C9B7B20FE1}" destId="{401FBACD-51D1-4379-AD2F-D0D5D6D4ECF1}" srcOrd="3" destOrd="0" presId="urn:microsoft.com/office/officeart/2018/2/layout/IconVerticalSolidList"/>
    <dgm:cxn modelId="{5C351C61-FE1B-46C5-88D3-4AE08CB97F7E}" type="presParOf" srcId="{43B636F7-07A9-47D4-80F4-E7B7F686DA3F}" destId="{02C62BF5-5B2C-40F1-9B33-A7173DA989A2}" srcOrd="3" destOrd="0" presId="urn:microsoft.com/office/officeart/2018/2/layout/IconVerticalSolidList"/>
    <dgm:cxn modelId="{63028B76-84B0-4042-9808-52C5C57C03B3}" type="presParOf" srcId="{43B636F7-07A9-47D4-80F4-E7B7F686DA3F}" destId="{060F5E4E-3DF8-47AE-9563-33EA685B8701}" srcOrd="4" destOrd="0" presId="urn:microsoft.com/office/officeart/2018/2/layout/IconVerticalSolidList"/>
    <dgm:cxn modelId="{3E9EA34B-4A0A-4462-9D75-DBF22EC687B3}" type="presParOf" srcId="{060F5E4E-3DF8-47AE-9563-33EA685B8701}" destId="{CC0C353D-86D3-4D4C-B766-3392D4952F38}" srcOrd="0" destOrd="0" presId="urn:microsoft.com/office/officeart/2018/2/layout/IconVerticalSolidList"/>
    <dgm:cxn modelId="{846BC360-E442-49C2-85DD-09F959385068}" type="presParOf" srcId="{060F5E4E-3DF8-47AE-9563-33EA685B8701}" destId="{7A5589B5-DCD0-4D54-B142-2764FA2DF9C0}" srcOrd="1" destOrd="0" presId="urn:microsoft.com/office/officeart/2018/2/layout/IconVerticalSolidList"/>
    <dgm:cxn modelId="{22B74699-D649-4334-BDBC-AA47E2FD1E3A}" type="presParOf" srcId="{060F5E4E-3DF8-47AE-9563-33EA685B8701}" destId="{2EB0E212-06BD-4A3B-A6CE-49113404622B}" srcOrd="2" destOrd="0" presId="urn:microsoft.com/office/officeart/2018/2/layout/IconVerticalSolidList"/>
    <dgm:cxn modelId="{912010C7-8A8F-41D7-8371-6D7B2C000961}" type="presParOf" srcId="{060F5E4E-3DF8-47AE-9563-33EA685B8701}" destId="{344DA4C2-7D63-41A1-A393-29910AB29F61}" srcOrd="3" destOrd="0" presId="urn:microsoft.com/office/officeart/2018/2/layout/IconVerticalSolidList"/>
    <dgm:cxn modelId="{6FC3644C-E7BC-4DE6-B3E1-C5365417ED1B}" type="presParOf" srcId="{43B636F7-07A9-47D4-80F4-E7B7F686DA3F}" destId="{B43E2C8B-E9A3-46DD-97CB-D5C9E76B6AA5}" srcOrd="5" destOrd="0" presId="urn:microsoft.com/office/officeart/2018/2/layout/IconVerticalSolidList"/>
    <dgm:cxn modelId="{D8AC886D-E702-462E-A8E0-D9C0F70B95B1}" type="presParOf" srcId="{43B636F7-07A9-47D4-80F4-E7B7F686DA3F}" destId="{3372A2BF-24FA-4D39-9A2D-42EAF2E5A207}" srcOrd="6" destOrd="0" presId="urn:microsoft.com/office/officeart/2018/2/layout/IconVerticalSolidList"/>
    <dgm:cxn modelId="{BCBE376B-FB5B-4942-8ED9-EAE9088EC69D}" type="presParOf" srcId="{3372A2BF-24FA-4D39-9A2D-42EAF2E5A207}" destId="{A0601E3F-CDF4-4CDE-8910-2FC74C1B1708}" srcOrd="0" destOrd="0" presId="urn:microsoft.com/office/officeart/2018/2/layout/IconVerticalSolidList"/>
    <dgm:cxn modelId="{9BA47F22-8586-40B4-88E9-05B2C084355C}" type="presParOf" srcId="{3372A2BF-24FA-4D39-9A2D-42EAF2E5A207}" destId="{706E39A5-89DE-4E50-9881-FD4A4A10F2E1}" srcOrd="1" destOrd="0" presId="urn:microsoft.com/office/officeart/2018/2/layout/IconVerticalSolidList"/>
    <dgm:cxn modelId="{531D4CFA-206B-4213-A7F0-81764147EA7E}" type="presParOf" srcId="{3372A2BF-24FA-4D39-9A2D-42EAF2E5A207}" destId="{0FAA135D-88A1-48B8-B159-6D6A024A1A42}" srcOrd="2" destOrd="0" presId="urn:microsoft.com/office/officeart/2018/2/layout/IconVerticalSolidList"/>
    <dgm:cxn modelId="{26A8A222-92BC-4416-8864-5E1636EAB170}" type="presParOf" srcId="{3372A2BF-24FA-4D39-9A2D-42EAF2E5A207}" destId="{2EA375B7-6AAF-4148-8FD3-C2DC651B3F84}" srcOrd="3" destOrd="0" presId="urn:microsoft.com/office/officeart/2018/2/layout/IconVerticalSolidList"/>
    <dgm:cxn modelId="{99DBB885-8B94-4262-9F17-68A04619FE96}" type="presParOf" srcId="{43B636F7-07A9-47D4-80F4-E7B7F686DA3F}" destId="{B464D500-84A8-44D4-869C-0C39A16F764D}" srcOrd="7" destOrd="0" presId="urn:microsoft.com/office/officeart/2018/2/layout/IconVerticalSolidList"/>
    <dgm:cxn modelId="{8F6EC789-8B1E-49C2-9836-5CB5663EAFFE}" type="presParOf" srcId="{43B636F7-07A9-47D4-80F4-E7B7F686DA3F}" destId="{74640983-A2AA-43E7-982D-CCFB86D0C677}" srcOrd="8" destOrd="0" presId="urn:microsoft.com/office/officeart/2018/2/layout/IconVerticalSolidList"/>
    <dgm:cxn modelId="{BD03FFCB-1305-4638-B6EF-8984222ABA7D}" type="presParOf" srcId="{74640983-A2AA-43E7-982D-CCFB86D0C677}" destId="{A4B8DA27-3040-482C-96D9-9BFE7FED6F90}" srcOrd="0" destOrd="0" presId="urn:microsoft.com/office/officeart/2018/2/layout/IconVerticalSolidList"/>
    <dgm:cxn modelId="{FCB46FCD-4A2B-4178-882D-26CD0941D195}" type="presParOf" srcId="{74640983-A2AA-43E7-982D-CCFB86D0C677}" destId="{741D6A67-499E-4C62-A872-2A9AE4AE91D4}" srcOrd="1" destOrd="0" presId="urn:microsoft.com/office/officeart/2018/2/layout/IconVerticalSolidList"/>
    <dgm:cxn modelId="{4B09D031-D60B-47EB-AA50-5579E512933A}" type="presParOf" srcId="{74640983-A2AA-43E7-982D-CCFB86D0C677}" destId="{26A24E20-B115-459E-87A5-AA13A6392FD3}" srcOrd="2" destOrd="0" presId="urn:microsoft.com/office/officeart/2018/2/layout/IconVerticalSolidList"/>
    <dgm:cxn modelId="{F3761D48-2E55-4324-A798-B25B330A9263}" type="presParOf" srcId="{74640983-A2AA-43E7-982D-CCFB86D0C677}" destId="{B76C18EB-25C3-4449-801C-A8C19A552DD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C07428-A896-4A18-85B5-C879481137A2}"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0BAFCA8-3238-4A4A-A997-83FE98FC56CE}">
      <dgm:prSet custT="1"/>
      <dgm:spPr/>
      <dgm:t>
        <a:bodyPr/>
        <a:lstStyle/>
        <a:p>
          <a:pPr algn="ctr"/>
          <a:r>
            <a:rPr lang="en-US" sz="2000" dirty="0">
              <a:solidFill>
                <a:schemeClr val="tx2"/>
              </a:solidFill>
              <a:latin typeface="Calibri" panose="020F0502020204030204" pitchFamily="34" charset="0"/>
            </a:rPr>
            <a:t>The new daily reader </a:t>
          </a:r>
        </a:p>
        <a:p>
          <a:pPr algn="ctr"/>
          <a:r>
            <a:rPr lang="en-US" sz="2000" dirty="0">
              <a:solidFill>
                <a:schemeClr val="tx2"/>
              </a:solidFill>
              <a:latin typeface="Calibri" panose="020F0502020204030204" pitchFamily="34" charset="0"/>
            </a:rPr>
            <a:t>“A Little Time for Myself</a:t>
          </a:r>
          <a:r>
            <a:rPr lang="en-US" sz="2000" dirty="0">
              <a:latin typeface="Calibri" panose="020F0502020204030204" pitchFamily="34" charset="0"/>
            </a:rPr>
            <a:t>”</a:t>
          </a:r>
        </a:p>
      </dgm:t>
    </dgm:pt>
    <dgm:pt modelId="{BCD918C2-597E-4788-893E-85D720EED94B}" type="parTrans" cxnId="{00A5A815-F94E-4FF9-837B-67E161E437CF}">
      <dgm:prSet/>
      <dgm:spPr/>
      <dgm:t>
        <a:bodyPr/>
        <a:lstStyle/>
        <a:p>
          <a:endParaRPr lang="en-US"/>
        </a:p>
      </dgm:t>
    </dgm:pt>
    <dgm:pt modelId="{7675CB2C-AD6E-4C42-8EBB-CE78BE1F6BB8}" type="sibTrans" cxnId="{00A5A815-F94E-4FF9-837B-67E161E437CF}">
      <dgm:prSet/>
      <dgm:spPr/>
      <dgm:t>
        <a:bodyPr/>
        <a:lstStyle/>
        <a:p>
          <a:endParaRPr lang="en-US"/>
        </a:p>
      </dgm:t>
    </dgm:pt>
    <dgm:pt modelId="{16B03936-51AE-4B16-A332-25EA263E83F2}">
      <dgm:prSet custT="1"/>
      <dgm:spPr/>
      <dgm:t>
        <a:bodyPr/>
        <a:lstStyle/>
        <a:p>
          <a:pPr algn="ctr"/>
          <a:endParaRPr lang="en-US" sz="2000" dirty="0">
            <a:solidFill>
              <a:schemeClr val="tx2"/>
            </a:solidFill>
            <a:latin typeface="Calibri" panose="020F0502020204030204" pitchFamily="34" charset="0"/>
          </a:endParaRPr>
        </a:p>
        <a:p>
          <a:pPr algn="ctr"/>
          <a:endParaRPr lang="en-US" sz="2000" dirty="0">
            <a:solidFill>
              <a:schemeClr val="tx2"/>
            </a:solidFill>
            <a:latin typeface="Calibri" panose="020F0502020204030204" pitchFamily="34" charset="0"/>
          </a:endParaRPr>
        </a:p>
        <a:p>
          <a:pPr algn="ctr"/>
          <a:r>
            <a:rPr lang="en-US" sz="2000" dirty="0">
              <a:solidFill>
                <a:schemeClr val="tx2"/>
              </a:solidFill>
              <a:latin typeface="Calibri" panose="020F0502020204030204" pitchFamily="34" charset="0"/>
            </a:rPr>
            <a:t>New Service Manual Now Available Free Online Printed Version Later this Summer</a:t>
          </a:r>
        </a:p>
      </dgm:t>
    </dgm:pt>
    <dgm:pt modelId="{64271829-D1AB-4975-9792-34CA8184F413}" type="parTrans" cxnId="{AED1FFF9-E024-46E1-ACAE-34BF3E793512}">
      <dgm:prSet/>
      <dgm:spPr/>
      <dgm:t>
        <a:bodyPr/>
        <a:lstStyle/>
        <a:p>
          <a:endParaRPr lang="en-US"/>
        </a:p>
      </dgm:t>
    </dgm:pt>
    <dgm:pt modelId="{ECCAECD1-9291-4DFE-950A-A7EAC0F40733}" type="sibTrans" cxnId="{AED1FFF9-E024-46E1-ACAE-34BF3E793512}">
      <dgm:prSet/>
      <dgm:spPr/>
      <dgm:t>
        <a:bodyPr/>
        <a:lstStyle/>
        <a:p>
          <a:endParaRPr lang="en-US"/>
        </a:p>
      </dgm:t>
    </dgm:pt>
    <dgm:pt modelId="{27FD445E-62EB-431E-8CB4-28288124319D}">
      <dgm:prSet custT="1"/>
      <dgm:spPr/>
      <dgm:t>
        <a:bodyPr/>
        <a:lstStyle/>
        <a:p>
          <a:pPr algn="ctr"/>
          <a:r>
            <a:rPr lang="en-US" sz="1800" dirty="0">
              <a:solidFill>
                <a:schemeClr val="tx2"/>
              </a:solidFill>
            </a:rPr>
            <a:t>Electronic group database transformation – significant</a:t>
          </a:r>
        </a:p>
      </dgm:t>
    </dgm:pt>
    <dgm:pt modelId="{E6D732EF-C1BF-4CCD-8654-D76ADDEC3311}" type="parTrans" cxnId="{8617D0F0-047A-4651-8E63-653E5D268E34}">
      <dgm:prSet/>
      <dgm:spPr/>
      <dgm:t>
        <a:bodyPr/>
        <a:lstStyle/>
        <a:p>
          <a:endParaRPr lang="en-US"/>
        </a:p>
      </dgm:t>
    </dgm:pt>
    <dgm:pt modelId="{5F270936-F8B6-45DE-AACF-4A90D0AD6042}" type="sibTrans" cxnId="{8617D0F0-047A-4651-8E63-653E5D268E34}">
      <dgm:prSet/>
      <dgm:spPr/>
      <dgm:t>
        <a:bodyPr/>
        <a:lstStyle/>
        <a:p>
          <a:endParaRPr lang="en-US"/>
        </a:p>
      </dgm:t>
    </dgm:pt>
    <dgm:pt modelId="{54B4F019-E3E7-4934-B03E-B8AE74C18A9C}">
      <dgm:prSet custT="1"/>
      <dgm:spPr/>
      <dgm:t>
        <a:bodyPr/>
        <a:lstStyle/>
        <a:p>
          <a:pPr algn="ctr"/>
          <a:r>
            <a:rPr lang="en-US" sz="1800" dirty="0">
              <a:solidFill>
                <a:schemeClr val="tx2"/>
              </a:solidFill>
            </a:rPr>
            <a:t>1</a:t>
          </a:r>
          <a:r>
            <a:rPr lang="en-US" sz="1800" baseline="30000" dirty="0">
              <a:solidFill>
                <a:schemeClr val="tx2"/>
              </a:solidFill>
            </a:rPr>
            <a:t>st</a:t>
          </a:r>
          <a:r>
            <a:rPr lang="en-US" sz="1800" dirty="0">
              <a:solidFill>
                <a:schemeClr val="tx2"/>
              </a:solidFill>
            </a:rPr>
            <a:t> Longitudinal Study</a:t>
          </a:r>
        </a:p>
      </dgm:t>
    </dgm:pt>
    <dgm:pt modelId="{CD290F6A-D04E-4B79-A05F-79F795C26FAD}" type="parTrans" cxnId="{42B8D7A5-A4DC-4629-BF90-A3E8BAEA89B0}">
      <dgm:prSet/>
      <dgm:spPr/>
      <dgm:t>
        <a:bodyPr/>
        <a:lstStyle/>
        <a:p>
          <a:endParaRPr lang="en-US"/>
        </a:p>
      </dgm:t>
    </dgm:pt>
    <dgm:pt modelId="{33AC6948-05F1-497A-B6E9-4FF8EFBB9C52}" type="sibTrans" cxnId="{42B8D7A5-A4DC-4629-BF90-A3E8BAEA89B0}">
      <dgm:prSet/>
      <dgm:spPr/>
      <dgm:t>
        <a:bodyPr/>
        <a:lstStyle/>
        <a:p>
          <a:endParaRPr lang="en-US"/>
        </a:p>
      </dgm:t>
    </dgm:pt>
    <dgm:pt modelId="{86147F4C-B37A-480A-9023-FE56779A42C0}">
      <dgm:prSet custT="1"/>
      <dgm:spPr/>
      <dgm:t>
        <a:bodyPr/>
        <a:lstStyle/>
        <a:p>
          <a:pPr algn="ctr"/>
          <a:r>
            <a:rPr lang="en-US" sz="2000" u="none" dirty="0">
              <a:solidFill>
                <a:schemeClr val="tx2"/>
              </a:solidFill>
              <a:latin typeface="Calibri" panose="020F0502020204030204" pitchFamily="34" charset="0"/>
            </a:rPr>
            <a:t>Meet the Board Event in Cleveland in October</a:t>
          </a:r>
        </a:p>
      </dgm:t>
    </dgm:pt>
    <dgm:pt modelId="{FB3FEAD8-CE13-4DCB-8474-1B3125590827}" type="parTrans" cxnId="{2861A2EE-7B61-4A8E-8749-91989A4528BA}">
      <dgm:prSet/>
      <dgm:spPr/>
      <dgm:t>
        <a:bodyPr/>
        <a:lstStyle/>
        <a:p>
          <a:endParaRPr lang="en-US"/>
        </a:p>
      </dgm:t>
    </dgm:pt>
    <dgm:pt modelId="{DC21254B-0C0C-42F7-AE0E-73AC3BD43C5F}" type="sibTrans" cxnId="{2861A2EE-7B61-4A8E-8749-91989A4528BA}">
      <dgm:prSet/>
      <dgm:spPr/>
      <dgm:t>
        <a:bodyPr/>
        <a:lstStyle/>
        <a:p>
          <a:endParaRPr lang="en-US"/>
        </a:p>
      </dgm:t>
    </dgm:pt>
    <dgm:pt modelId="{988AD252-822A-405A-AB8E-769A8CFECDB8}">
      <dgm:prSet custT="1"/>
      <dgm:spPr/>
      <dgm:t>
        <a:bodyPr/>
        <a:lstStyle/>
        <a:p>
          <a:pPr algn="ctr"/>
          <a:r>
            <a:rPr lang="en-US" sz="2000" dirty="0">
              <a:solidFill>
                <a:schemeClr val="tx2"/>
              </a:solidFill>
              <a:latin typeface="Calibri" panose="020F0502020204030204" pitchFamily="34" charset="0"/>
            </a:rPr>
            <a:t>IAGSM in London in October</a:t>
          </a:r>
        </a:p>
      </dgm:t>
    </dgm:pt>
    <dgm:pt modelId="{D9FAE1BE-6E51-4507-ACE6-13458C83E4AD}" type="parTrans" cxnId="{2B4AACBE-7E57-4FC2-AE0F-263F5D38560C}">
      <dgm:prSet/>
      <dgm:spPr/>
      <dgm:t>
        <a:bodyPr/>
        <a:lstStyle/>
        <a:p>
          <a:endParaRPr lang="en-US"/>
        </a:p>
      </dgm:t>
    </dgm:pt>
    <dgm:pt modelId="{90928E45-1504-46F4-87F6-145E0F890B5F}" type="sibTrans" cxnId="{2B4AACBE-7E57-4FC2-AE0F-263F5D38560C}">
      <dgm:prSet/>
      <dgm:spPr/>
      <dgm:t>
        <a:bodyPr/>
        <a:lstStyle/>
        <a:p>
          <a:endParaRPr lang="en-US"/>
        </a:p>
      </dgm:t>
    </dgm:pt>
    <dgm:pt modelId="{C0C98400-2511-4339-BA99-DFA0894DFE63}">
      <dgm:prSet custT="1"/>
      <dgm:spPr/>
      <dgm:t>
        <a:bodyPr/>
        <a:lstStyle/>
        <a:p>
          <a:pPr algn="ctr"/>
          <a:r>
            <a:rPr lang="en-US" sz="1800" dirty="0">
              <a:solidFill>
                <a:schemeClr val="tx2"/>
              </a:solidFill>
            </a:rPr>
            <a:t>Returning to in-person Board </a:t>
          </a:r>
          <a:r>
            <a:rPr lang="en-US" sz="1800" dirty="0">
              <a:solidFill>
                <a:schemeClr val="tx2"/>
              </a:solidFill>
              <a:latin typeface="Calibri" panose="020F0502020204030204" pitchFamily="34" charset="0"/>
            </a:rPr>
            <a:t>Meetings</a:t>
          </a:r>
        </a:p>
      </dgm:t>
    </dgm:pt>
    <dgm:pt modelId="{845D1F84-C832-4EEE-9B2A-E28693BC0B3B}" type="parTrans" cxnId="{A25E5418-42D0-446B-8265-91D68189252F}">
      <dgm:prSet/>
      <dgm:spPr/>
      <dgm:t>
        <a:bodyPr/>
        <a:lstStyle/>
        <a:p>
          <a:endParaRPr lang="en-US"/>
        </a:p>
      </dgm:t>
    </dgm:pt>
    <dgm:pt modelId="{72877042-7070-4D2F-B1F5-CE5960E9FC40}" type="sibTrans" cxnId="{A25E5418-42D0-446B-8265-91D68189252F}">
      <dgm:prSet/>
      <dgm:spPr/>
      <dgm:t>
        <a:bodyPr/>
        <a:lstStyle/>
        <a:p>
          <a:endParaRPr lang="en-US"/>
        </a:p>
      </dgm:t>
    </dgm:pt>
    <dgm:pt modelId="{87451C92-A461-4E98-83A4-023FA981F28D}">
      <dgm:prSet custT="1"/>
      <dgm:spPr/>
      <dgm:t>
        <a:bodyPr/>
        <a:lstStyle/>
        <a:p>
          <a:pPr algn="ctr"/>
          <a:r>
            <a:rPr lang="en-US" sz="1800" dirty="0">
              <a:solidFill>
                <a:schemeClr val="tx2"/>
              </a:solidFill>
            </a:rPr>
            <a:t>Hire staff – Associate Director - International</a:t>
          </a:r>
        </a:p>
      </dgm:t>
    </dgm:pt>
    <dgm:pt modelId="{A1F0430B-A89D-47E1-A567-B5F58151798A}" type="parTrans" cxnId="{34EB32D3-4EFB-4B2A-89C5-73C10C58D826}">
      <dgm:prSet/>
      <dgm:spPr/>
      <dgm:t>
        <a:bodyPr/>
        <a:lstStyle/>
        <a:p>
          <a:endParaRPr lang="en-US"/>
        </a:p>
      </dgm:t>
    </dgm:pt>
    <dgm:pt modelId="{9FC1B0B9-9B51-4DD1-B6D8-BBA6AF463194}" type="sibTrans" cxnId="{34EB32D3-4EFB-4B2A-89C5-73C10C58D826}">
      <dgm:prSet/>
      <dgm:spPr/>
      <dgm:t>
        <a:bodyPr/>
        <a:lstStyle/>
        <a:p>
          <a:endParaRPr lang="en-US"/>
        </a:p>
      </dgm:t>
    </dgm:pt>
    <dgm:pt modelId="{577E1FBB-1930-4279-B756-9E2BBD3759E9}" type="pres">
      <dgm:prSet presAssocID="{30C07428-A896-4A18-85B5-C879481137A2}" presName="root" presStyleCnt="0">
        <dgm:presLayoutVars>
          <dgm:dir/>
          <dgm:resizeHandles val="exact"/>
        </dgm:presLayoutVars>
      </dgm:prSet>
      <dgm:spPr/>
    </dgm:pt>
    <dgm:pt modelId="{90960284-F723-4BDC-A956-3EB2E91F1BB5}" type="pres">
      <dgm:prSet presAssocID="{30C07428-A896-4A18-85B5-C879481137A2}" presName="container" presStyleCnt="0">
        <dgm:presLayoutVars>
          <dgm:dir/>
          <dgm:resizeHandles val="exact"/>
        </dgm:presLayoutVars>
      </dgm:prSet>
      <dgm:spPr/>
    </dgm:pt>
    <dgm:pt modelId="{E6BE9F17-B070-4148-A34B-DC600BA76950}" type="pres">
      <dgm:prSet presAssocID="{40BAFCA8-3238-4A4A-A997-83FE98FC56CE}" presName="compNode" presStyleCnt="0"/>
      <dgm:spPr/>
    </dgm:pt>
    <dgm:pt modelId="{C6E31CC2-65D7-40BC-88F5-9391A7186C0C}" type="pres">
      <dgm:prSet presAssocID="{40BAFCA8-3238-4A4A-A997-83FE98FC56CE}" presName="iconBgRect" presStyleLbl="bgShp" presStyleIdx="0" presStyleCnt="8"/>
      <dgm:spPr/>
    </dgm:pt>
    <dgm:pt modelId="{C1BCB401-32D9-4D56-A7D3-E36474FBBEED}" type="pres">
      <dgm:prSet presAssocID="{40BAFCA8-3238-4A4A-A997-83FE98FC56CE}"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35E552CF-0D53-4206-86D3-3983B1D1F8A4}" type="pres">
      <dgm:prSet presAssocID="{40BAFCA8-3238-4A4A-A997-83FE98FC56CE}" presName="spaceRect" presStyleCnt="0"/>
      <dgm:spPr/>
    </dgm:pt>
    <dgm:pt modelId="{9B2622A5-FC0C-4B27-ADE7-989519D13B67}" type="pres">
      <dgm:prSet presAssocID="{40BAFCA8-3238-4A4A-A997-83FE98FC56CE}" presName="textRect" presStyleLbl="revTx" presStyleIdx="0" presStyleCnt="8" custScaleY="231984">
        <dgm:presLayoutVars>
          <dgm:chMax val="1"/>
          <dgm:chPref val="1"/>
        </dgm:presLayoutVars>
      </dgm:prSet>
      <dgm:spPr/>
    </dgm:pt>
    <dgm:pt modelId="{1A24C776-801C-4BD6-8B42-8D5320FB4191}" type="pres">
      <dgm:prSet presAssocID="{7675CB2C-AD6E-4C42-8EBB-CE78BE1F6BB8}" presName="sibTrans" presStyleLbl="sibTrans2D1" presStyleIdx="0" presStyleCnt="0"/>
      <dgm:spPr/>
    </dgm:pt>
    <dgm:pt modelId="{8D12D7B4-B60C-4EC9-9D16-787297CAFB18}" type="pres">
      <dgm:prSet presAssocID="{16B03936-51AE-4B16-A332-25EA263E83F2}" presName="compNode" presStyleCnt="0"/>
      <dgm:spPr/>
    </dgm:pt>
    <dgm:pt modelId="{4D2907FF-499C-4921-AB35-D57A9F0650E6}" type="pres">
      <dgm:prSet presAssocID="{16B03936-51AE-4B16-A332-25EA263E83F2}" presName="iconBgRect" presStyleLbl="bgShp" presStyleIdx="1" presStyleCnt="8"/>
      <dgm:spPr/>
    </dgm:pt>
    <dgm:pt modelId="{D9A6D826-120E-4F57-AF39-D8FA00645E79}" type="pres">
      <dgm:prSet presAssocID="{16B03936-51AE-4B16-A332-25EA263E83F2}"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8756223E-B252-49FC-9BD3-2388AA067D1C}" type="pres">
      <dgm:prSet presAssocID="{16B03936-51AE-4B16-A332-25EA263E83F2}" presName="spaceRect" presStyleCnt="0"/>
      <dgm:spPr/>
    </dgm:pt>
    <dgm:pt modelId="{64B986B6-C105-489F-A216-1CE0F4FF3BC0}" type="pres">
      <dgm:prSet presAssocID="{16B03936-51AE-4B16-A332-25EA263E83F2}" presName="textRect" presStyleLbl="revTx" presStyleIdx="1" presStyleCnt="8" custScaleY="359586">
        <dgm:presLayoutVars>
          <dgm:chMax val="1"/>
          <dgm:chPref val="1"/>
        </dgm:presLayoutVars>
      </dgm:prSet>
      <dgm:spPr/>
    </dgm:pt>
    <dgm:pt modelId="{A8534582-C0EF-4313-952B-3BDF78924BED}" type="pres">
      <dgm:prSet presAssocID="{ECCAECD1-9291-4DFE-950A-A7EAC0F40733}" presName="sibTrans" presStyleLbl="sibTrans2D1" presStyleIdx="0" presStyleCnt="0"/>
      <dgm:spPr/>
    </dgm:pt>
    <dgm:pt modelId="{6250F576-0D84-49B1-8BC8-D6E540DC552A}" type="pres">
      <dgm:prSet presAssocID="{27FD445E-62EB-431E-8CB4-28288124319D}" presName="compNode" presStyleCnt="0"/>
      <dgm:spPr/>
    </dgm:pt>
    <dgm:pt modelId="{4B7C14B2-3FDB-4A73-A8ED-55529516A61E}" type="pres">
      <dgm:prSet presAssocID="{27FD445E-62EB-431E-8CB4-28288124319D}" presName="iconBgRect" presStyleLbl="bgShp" presStyleIdx="2" presStyleCnt="8"/>
      <dgm:spPr/>
    </dgm:pt>
    <dgm:pt modelId="{FE38D941-B227-4018-9E49-EDF8EC91FF88}" type="pres">
      <dgm:prSet presAssocID="{27FD445E-62EB-431E-8CB4-28288124319D}"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A9817769-D28D-4642-94BF-5A01727028D1}" type="pres">
      <dgm:prSet presAssocID="{27FD445E-62EB-431E-8CB4-28288124319D}" presName="spaceRect" presStyleCnt="0"/>
      <dgm:spPr/>
    </dgm:pt>
    <dgm:pt modelId="{BF0CF8E3-36EF-4F5F-AEB1-430F16FB0B00}" type="pres">
      <dgm:prSet presAssocID="{27FD445E-62EB-431E-8CB4-28288124319D}" presName="textRect" presStyleLbl="revTx" presStyleIdx="2" presStyleCnt="8">
        <dgm:presLayoutVars>
          <dgm:chMax val="1"/>
          <dgm:chPref val="1"/>
        </dgm:presLayoutVars>
      </dgm:prSet>
      <dgm:spPr/>
    </dgm:pt>
    <dgm:pt modelId="{8B4B7F9F-96A8-4E40-B44A-7315439D073D}" type="pres">
      <dgm:prSet presAssocID="{5F270936-F8B6-45DE-AACF-4A90D0AD6042}" presName="sibTrans" presStyleLbl="sibTrans2D1" presStyleIdx="0" presStyleCnt="0"/>
      <dgm:spPr/>
    </dgm:pt>
    <dgm:pt modelId="{0A681C71-43EB-4A24-A5B3-4CE843DE5F41}" type="pres">
      <dgm:prSet presAssocID="{54B4F019-E3E7-4934-B03E-B8AE74C18A9C}" presName="compNode" presStyleCnt="0"/>
      <dgm:spPr/>
    </dgm:pt>
    <dgm:pt modelId="{140A8B72-6840-4E51-AC4D-3487917CA0FA}" type="pres">
      <dgm:prSet presAssocID="{54B4F019-E3E7-4934-B03E-B8AE74C18A9C}" presName="iconBgRect" presStyleLbl="bgShp" presStyleIdx="3" presStyleCnt="8"/>
      <dgm:spPr/>
    </dgm:pt>
    <dgm:pt modelId="{A49EF634-DD04-4FC5-9B0C-DE3E288CC7CC}" type="pres">
      <dgm:prSet presAssocID="{54B4F019-E3E7-4934-B03E-B8AE74C18A9C}"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F5AA034A-6472-40CE-87EA-1EC238394FB2}" type="pres">
      <dgm:prSet presAssocID="{54B4F019-E3E7-4934-B03E-B8AE74C18A9C}" presName="spaceRect" presStyleCnt="0"/>
      <dgm:spPr/>
    </dgm:pt>
    <dgm:pt modelId="{A78B5EC0-B247-4F0A-B5E6-5012E80E49FE}" type="pres">
      <dgm:prSet presAssocID="{54B4F019-E3E7-4934-B03E-B8AE74C18A9C}" presName="textRect" presStyleLbl="revTx" presStyleIdx="3" presStyleCnt="8">
        <dgm:presLayoutVars>
          <dgm:chMax val="1"/>
          <dgm:chPref val="1"/>
        </dgm:presLayoutVars>
      </dgm:prSet>
      <dgm:spPr/>
    </dgm:pt>
    <dgm:pt modelId="{3F599DBE-7ADD-45F7-8EFA-BF3FFD1E8DAF}" type="pres">
      <dgm:prSet presAssocID="{33AC6948-05F1-497A-B6E9-4FF8EFBB9C52}" presName="sibTrans" presStyleLbl="sibTrans2D1" presStyleIdx="0" presStyleCnt="0"/>
      <dgm:spPr/>
    </dgm:pt>
    <dgm:pt modelId="{416F57C0-1356-4C95-AFEB-62628E8818EF}" type="pres">
      <dgm:prSet presAssocID="{86147F4C-B37A-480A-9023-FE56779A42C0}" presName="compNode" presStyleCnt="0"/>
      <dgm:spPr/>
    </dgm:pt>
    <dgm:pt modelId="{89244DD2-3336-42FD-8302-4030A20BA9F5}" type="pres">
      <dgm:prSet presAssocID="{86147F4C-B37A-480A-9023-FE56779A42C0}" presName="iconBgRect" presStyleLbl="bgShp" presStyleIdx="4" presStyleCnt="8"/>
      <dgm:spPr/>
    </dgm:pt>
    <dgm:pt modelId="{B7767CF1-32DA-4AA2-A810-160B4B6CFAB2}" type="pres">
      <dgm:prSet presAssocID="{86147F4C-B37A-480A-9023-FE56779A42C0}"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CCB13C08-EBE0-432A-BD5F-0F72C74F334A}" type="pres">
      <dgm:prSet presAssocID="{86147F4C-B37A-480A-9023-FE56779A42C0}" presName="spaceRect" presStyleCnt="0"/>
      <dgm:spPr/>
    </dgm:pt>
    <dgm:pt modelId="{CF43411B-932E-4BC6-9EA8-78931C12995E}" type="pres">
      <dgm:prSet presAssocID="{86147F4C-B37A-480A-9023-FE56779A42C0}" presName="textRect" presStyleLbl="revTx" presStyleIdx="4" presStyleCnt="8" custScaleY="350155">
        <dgm:presLayoutVars>
          <dgm:chMax val="1"/>
          <dgm:chPref val="1"/>
        </dgm:presLayoutVars>
      </dgm:prSet>
      <dgm:spPr/>
    </dgm:pt>
    <dgm:pt modelId="{09151713-94B6-49A3-8D1E-4CB6426908E7}" type="pres">
      <dgm:prSet presAssocID="{DC21254B-0C0C-42F7-AE0E-73AC3BD43C5F}" presName="sibTrans" presStyleLbl="sibTrans2D1" presStyleIdx="0" presStyleCnt="0"/>
      <dgm:spPr/>
    </dgm:pt>
    <dgm:pt modelId="{4AAA069D-A6AE-458C-9E01-01A5303F30DE}" type="pres">
      <dgm:prSet presAssocID="{988AD252-822A-405A-AB8E-769A8CFECDB8}" presName="compNode" presStyleCnt="0"/>
      <dgm:spPr/>
    </dgm:pt>
    <dgm:pt modelId="{E89E5573-781E-4B52-826C-E2D2A7EAFB2B}" type="pres">
      <dgm:prSet presAssocID="{988AD252-822A-405A-AB8E-769A8CFECDB8}" presName="iconBgRect" presStyleLbl="bgShp" presStyleIdx="5" presStyleCnt="8"/>
      <dgm:spPr/>
    </dgm:pt>
    <dgm:pt modelId="{BDD276CF-1EF8-4718-A1B0-5369D9A2FEC9}" type="pres">
      <dgm:prSet presAssocID="{988AD252-822A-405A-AB8E-769A8CFECDB8}"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un"/>
        </a:ext>
      </dgm:extLst>
    </dgm:pt>
    <dgm:pt modelId="{D91C96FC-2615-415B-8E20-3D35176E9E7D}" type="pres">
      <dgm:prSet presAssocID="{988AD252-822A-405A-AB8E-769A8CFECDB8}" presName="spaceRect" presStyleCnt="0"/>
      <dgm:spPr/>
    </dgm:pt>
    <dgm:pt modelId="{2C6D74EA-53C4-43B8-AEA0-4787F2CBB839}" type="pres">
      <dgm:prSet presAssocID="{988AD252-822A-405A-AB8E-769A8CFECDB8}" presName="textRect" presStyleLbl="revTx" presStyleIdx="5" presStyleCnt="8" custScaleY="244134">
        <dgm:presLayoutVars>
          <dgm:chMax val="1"/>
          <dgm:chPref val="1"/>
        </dgm:presLayoutVars>
      </dgm:prSet>
      <dgm:spPr/>
    </dgm:pt>
    <dgm:pt modelId="{5ECE407E-9FD6-46E5-9CB4-BA22B226EBC0}" type="pres">
      <dgm:prSet presAssocID="{90928E45-1504-46F4-87F6-145E0F890B5F}" presName="sibTrans" presStyleLbl="sibTrans2D1" presStyleIdx="0" presStyleCnt="0"/>
      <dgm:spPr/>
    </dgm:pt>
    <dgm:pt modelId="{6C6A2159-70E2-41EA-B42C-28FBBE5E75FA}" type="pres">
      <dgm:prSet presAssocID="{C0C98400-2511-4339-BA99-DFA0894DFE63}" presName="compNode" presStyleCnt="0"/>
      <dgm:spPr/>
    </dgm:pt>
    <dgm:pt modelId="{BEBB8FB8-2F4D-422D-A136-6E4161C5A18E}" type="pres">
      <dgm:prSet presAssocID="{C0C98400-2511-4339-BA99-DFA0894DFE63}" presName="iconBgRect" presStyleLbl="bgShp" presStyleIdx="6" presStyleCnt="8"/>
      <dgm:spPr/>
    </dgm:pt>
    <dgm:pt modelId="{53369E47-023A-441D-BDB0-5C743FE34918}" type="pres">
      <dgm:prSet presAssocID="{C0C98400-2511-4339-BA99-DFA0894DFE63}"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Users"/>
        </a:ext>
      </dgm:extLst>
    </dgm:pt>
    <dgm:pt modelId="{5D87F85C-1507-43F1-B2A1-EC40D34A7861}" type="pres">
      <dgm:prSet presAssocID="{C0C98400-2511-4339-BA99-DFA0894DFE63}" presName="spaceRect" presStyleCnt="0"/>
      <dgm:spPr/>
    </dgm:pt>
    <dgm:pt modelId="{B4603CE9-9BD1-4DEE-B8EA-BAA1F924205E}" type="pres">
      <dgm:prSet presAssocID="{C0C98400-2511-4339-BA99-DFA0894DFE63}" presName="textRect" presStyleLbl="revTx" presStyleIdx="6" presStyleCnt="8" custScaleY="293612">
        <dgm:presLayoutVars>
          <dgm:chMax val="1"/>
          <dgm:chPref val="1"/>
        </dgm:presLayoutVars>
      </dgm:prSet>
      <dgm:spPr/>
    </dgm:pt>
    <dgm:pt modelId="{350B8A6F-9CA5-4F9B-B995-4A184879BCC3}" type="pres">
      <dgm:prSet presAssocID="{72877042-7070-4D2F-B1F5-CE5960E9FC40}" presName="sibTrans" presStyleLbl="sibTrans2D1" presStyleIdx="0" presStyleCnt="0"/>
      <dgm:spPr/>
    </dgm:pt>
    <dgm:pt modelId="{53A94209-631A-4BFF-A130-49AE0BC6A1A3}" type="pres">
      <dgm:prSet presAssocID="{87451C92-A461-4E98-83A4-023FA981F28D}" presName="compNode" presStyleCnt="0"/>
      <dgm:spPr/>
    </dgm:pt>
    <dgm:pt modelId="{835CA86E-3C9C-42BA-97AC-63472A39A57C}" type="pres">
      <dgm:prSet presAssocID="{87451C92-A461-4E98-83A4-023FA981F28D}" presName="iconBgRect" presStyleLbl="bgShp" presStyleIdx="7" presStyleCnt="8"/>
      <dgm:spPr/>
    </dgm:pt>
    <dgm:pt modelId="{E80372CE-5455-4FD2-BE98-A435E68D8E29}" type="pres">
      <dgm:prSet presAssocID="{87451C92-A461-4E98-83A4-023FA981F28D}"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Welder"/>
        </a:ext>
      </dgm:extLst>
    </dgm:pt>
    <dgm:pt modelId="{2D8E1057-C9A4-459E-A034-F8DE4CE11831}" type="pres">
      <dgm:prSet presAssocID="{87451C92-A461-4E98-83A4-023FA981F28D}" presName="spaceRect" presStyleCnt="0"/>
      <dgm:spPr/>
    </dgm:pt>
    <dgm:pt modelId="{DA3B1ECD-6D51-4907-A222-57D13839EFE4}" type="pres">
      <dgm:prSet presAssocID="{87451C92-A461-4E98-83A4-023FA981F28D}" presName="textRect" presStyleLbl="revTx" presStyleIdx="7" presStyleCnt="8">
        <dgm:presLayoutVars>
          <dgm:chMax val="1"/>
          <dgm:chPref val="1"/>
        </dgm:presLayoutVars>
      </dgm:prSet>
      <dgm:spPr/>
    </dgm:pt>
  </dgm:ptLst>
  <dgm:cxnLst>
    <dgm:cxn modelId="{1485B813-42C0-4D9A-B1FF-36D2B14ED5F3}" type="presOf" srcId="{16B03936-51AE-4B16-A332-25EA263E83F2}" destId="{64B986B6-C105-489F-A216-1CE0F4FF3BC0}" srcOrd="0" destOrd="0" presId="urn:microsoft.com/office/officeart/2018/2/layout/IconCircleList"/>
    <dgm:cxn modelId="{00A5A815-F94E-4FF9-837B-67E161E437CF}" srcId="{30C07428-A896-4A18-85B5-C879481137A2}" destId="{40BAFCA8-3238-4A4A-A997-83FE98FC56CE}" srcOrd="0" destOrd="0" parTransId="{BCD918C2-597E-4788-893E-85D720EED94B}" sibTransId="{7675CB2C-AD6E-4C42-8EBB-CE78BE1F6BB8}"/>
    <dgm:cxn modelId="{A25E5418-42D0-446B-8265-91D68189252F}" srcId="{30C07428-A896-4A18-85B5-C879481137A2}" destId="{C0C98400-2511-4339-BA99-DFA0894DFE63}" srcOrd="6" destOrd="0" parTransId="{845D1F84-C832-4EEE-9B2A-E28693BC0B3B}" sibTransId="{72877042-7070-4D2F-B1F5-CE5960E9FC40}"/>
    <dgm:cxn modelId="{45685924-0839-4256-B8DA-06A9B1AE5E62}" type="presOf" srcId="{40BAFCA8-3238-4A4A-A997-83FE98FC56CE}" destId="{9B2622A5-FC0C-4B27-ADE7-989519D13B67}" srcOrd="0" destOrd="0" presId="urn:microsoft.com/office/officeart/2018/2/layout/IconCircleList"/>
    <dgm:cxn modelId="{35530E2E-2BC2-4205-807E-778F51957D00}" type="presOf" srcId="{988AD252-822A-405A-AB8E-769A8CFECDB8}" destId="{2C6D74EA-53C4-43B8-AEA0-4787F2CBB839}" srcOrd="0" destOrd="0" presId="urn:microsoft.com/office/officeart/2018/2/layout/IconCircleList"/>
    <dgm:cxn modelId="{2C9EB53B-2F6F-410C-82AB-2588CC882943}" type="presOf" srcId="{5F270936-F8B6-45DE-AACF-4A90D0AD6042}" destId="{8B4B7F9F-96A8-4E40-B44A-7315439D073D}" srcOrd="0" destOrd="0" presId="urn:microsoft.com/office/officeart/2018/2/layout/IconCircleList"/>
    <dgm:cxn modelId="{EF6E895B-2705-4A1A-8B63-BB4246B9230D}" type="presOf" srcId="{54B4F019-E3E7-4934-B03E-B8AE74C18A9C}" destId="{A78B5EC0-B247-4F0A-B5E6-5012E80E49FE}" srcOrd="0" destOrd="0" presId="urn:microsoft.com/office/officeart/2018/2/layout/IconCircleList"/>
    <dgm:cxn modelId="{AA9FD864-BA0B-4CAF-85A4-C203B3200C3D}" type="presOf" srcId="{30C07428-A896-4A18-85B5-C879481137A2}" destId="{577E1FBB-1930-4279-B756-9E2BBD3759E9}" srcOrd="0" destOrd="0" presId="urn:microsoft.com/office/officeart/2018/2/layout/IconCircleList"/>
    <dgm:cxn modelId="{2B76B067-A0D3-4D1B-9A54-7D9E213C5B5A}" type="presOf" srcId="{ECCAECD1-9291-4DFE-950A-A7EAC0F40733}" destId="{A8534582-C0EF-4313-952B-3BDF78924BED}" srcOrd="0" destOrd="0" presId="urn:microsoft.com/office/officeart/2018/2/layout/IconCircleList"/>
    <dgm:cxn modelId="{ABC7DD68-98E4-43CE-A474-0696964E3B3C}" type="presOf" srcId="{DC21254B-0C0C-42F7-AE0E-73AC3BD43C5F}" destId="{09151713-94B6-49A3-8D1E-4CB6426908E7}" srcOrd="0" destOrd="0" presId="urn:microsoft.com/office/officeart/2018/2/layout/IconCircleList"/>
    <dgm:cxn modelId="{E66DF154-57E1-440B-AB7E-C1D107B15328}" type="presOf" srcId="{33AC6948-05F1-497A-B6E9-4FF8EFBB9C52}" destId="{3F599DBE-7ADD-45F7-8EFA-BF3FFD1E8DAF}" srcOrd="0" destOrd="0" presId="urn:microsoft.com/office/officeart/2018/2/layout/IconCircleList"/>
    <dgm:cxn modelId="{DF9DC586-300D-4493-992D-E2AD23F64D93}" type="presOf" srcId="{7675CB2C-AD6E-4C42-8EBB-CE78BE1F6BB8}" destId="{1A24C776-801C-4BD6-8B42-8D5320FB4191}" srcOrd="0" destOrd="0" presId="urn:microsoft.com/office/officeart/2018/2/layout/IconCircleList"/>
    <dgm:cxn modelId="{6005B494-8DDA-4CDD-AFB4-60F96F37D1D6}" type="presOf" srcId="{87451C92-A461-4E98-83A4-023FA981F28D}" destId="{DA3B1ECD-6D51-4907-A222-57D13839EFE4}" srcOrd="0" destOrd="0" presId="urn:microsoft.com/office/officeart/2018/2/layout/IconCircleList"/>
    <dgm:cxn modelId="{42B8D7A5-A4DC-4629-BF90-A3E8BAEA89B0}" srcId="{30C07428-A896-4A18-85B5-C879481137A2}" destId="{54B4F019-E3E7-4934-B03E-B8AE74C18A9C}" srcOrd="3" destOrd="0" parTransId="{CD290F6A-D04E-4B79-A05F-79F795C26FAD}" sibTransId="{33AC6948-05F1-497A-B6E9-4FF8EFBB9C52}"/>
    <dgm:cxn modelId="{8642C8B4-22A2-4FA8-8B42-4F5CC2A3B86D}" type="presOf" srcId="{86147F4C-B37A-480A-9023-FE56779A42C0}" destId="{CF43411B-932E-4BC6-9EA8-78931C12995E}" srcOrd="0" destOrd="0" presId="urn:microsoft.com/office/officeart/2018/2/layout/IconCircleList"/>
    <dgm:cxn modelId="{85D043B8-FB54-4C65-88E0-84F21E969756}" type="presOf" srcId="{90928E45-1504-46F4-87F6-145E0F890B5F}" destId="{5ECE407E-9FD6-46E5-9CB4-BA22B226EBC0}" srcOrd="0" destOrd="0" presId="urn:microsoft.com/office/officeart/2018/2/layout/IconCircleList"/>
    <dgm:cxn modelId="{2B4AACBE-7E57-4FC2-AE0F-263F5D38560C}" srcId="{30C07428-A896-4A18-85B5-C879481137A2}" destId="{988AD252-822A-405A-AB8E-769A8CFECDB8}" srcOrd="5" destOrd="0" parTransId="{D9FAE1BE-6E51-4507-ACE6-13458C83E4AD}" sibTransId="{90928E45-1504-46F4-87F6-145E0F890B5F}"/>
    <dgm:cxn modelId="{34EB32D3-4EFB-4B2A-89C5-73C10C58D826}" srcId="{30C07428-A896-4A18-85B5-C879481137A2}" destId="{87451C92-A461-4E98-83A4-023FA981F28D}" srcOrd="7" destOrd="0" parTransId="{A1F0430B-A89D-47E1-A567-B5F58151798A}" sibTransId="{9FC1B0B9-9B51-4DD1-B6D8-BBA6AF463194}"/>
    <dgm:cxn modelId="{594F72E1-6584-4E11-912E-1121215B065F}" type="presOf" srcId="{27FD445E-62EB-431E-8CB4-28288124319D}" destId="{BF0CF8E3-36EF-4F5F-AEB1-430F16FB0B00}" srcOrd="0" destOrd="0" presId="urn:microsoft.com/office/officeart/2018/2/layout/IconCircleList"/>
    <dgm:cxn modelId="{FA7A91E5-5C95-461B-A0AD-2A569697CF34}" type="presOf" srcId="{72877042-7070-4D2F-B1F5-CE5960E9FC40}" destId="{350B8A6F-9CA5-4F9B-B995-4A184879BCC3}" srcOrd="0" destOrd="0" presId="urn:microsoft.com/office/officeart/2018/2/layout/IconCircleList"/>
    <dgm:cxn modelId="{7ACB82ED-CAA7-4D21-9986-25BE0525E6E1}" type="presOf" srcId="{C0C98400-2511-4339-BA99-DFA0894DFE63}" destId="{B4603CE9-9BD1-4DEE-B8EA-BAA1F924205E}" srcOrd="0" destOrd="0" presId="urn:microsoft.com/office/officeart/2018/2/layout/IconCircleList"/>
    <dgm:cxn modelId="{2861A2EE-7B61-4A8E-8749-91989A4528BA}" srcId="{30C07428-A896-4A18-85B5-C879481137A2}" destId="{86147F4C-B37A-480A-9023-FE56779A42C0}" srcOrd="4" destOrd="0" parTransId="{FB3FEAD8-CE13-4DCB-8474-1B3125590827}" sibTransId="{DC21254B-0C0C-42F7-AE0E-73AC3BD43C5F}"/>
    <dgm:cxn modelId="{8617D0F0-047A-4651-8E63-653E5D268E34}" srcId="{30C07428-A896-4A18-85B5-C879481137A2}" destId="{27FD445E-62EB-431E-8CB4-28288124319D}" srcOrd="2" destOrd="0" parTransId="{E6D732EF-C1BF-4CCD-8654-D76ADDEC3311}" sibTransId="{5F270936-F8B6-45DE-AACF-4A90D0AD6042}"/>
    <dgm:cxn modelId="{AED1FFF9-E024-46E1-ACAE-34BF3E793512}" srcId="{30C07428-A896-4A18-85B5-C879481137A2}" destId="{16B03936-51AE-4B16-A332-25EA263E83F2}" srcOrd="1" destOrd="0" parTransId="{64271829-D1AB-4975-9792-34CA8184F413}" sibTransId="{ECCAECD1-9291-4DFE-950A-A7EAC0F40733}"/>
    <dgm:cxn modelId="{2F0101B8-DFA0-4931-A0C3-61F9F250B497}" type="presParOf" srcId="{577E1FBB-1930-4279-B756-9E2BBD3759E9}" destId="{90960284-F723-4BDC-A956-3EB2E91F1BB5}" srcOrd="0" destOrd="0" presId="urn:microsoft.com/office/officeart/2018/2/layout/IconCircleList"/>
    <dgm:cxn modelId="{038DE84A-A60E-4382-868C-7753A9968E69}" type="presParOf" srcId="{90960284-F723-4BDC-A956-3EB2E91F1BB5}" destId="{E6BE9F17-B070-4148-A34B-DC600BA76950}" srcOrd="0" destOrd="0" presId="urn:microsoft.com/office/officeart/2018/2/layout/IconCircleList"/>
    <dgm:cxn modelId="{6C8CD3E7-260D-47EE-9E41-27F1E707FB6A}" type="presParOf" srcId="{E6BE9F17-B070-4148-A34B-DC600BA76950}" destId="{C6E31CC2-65D7-40BC-88F5-9391A7186C0C}" srcOrd="0" destOrd="0" presId="urn:microsoft.com/office/officeart/2018/2/layout/IconCircleList"/>
    <dgm:cxn modelId="{D1C55114-4A8B-4824-995B-876DEFBAF0F5}" type="presParOf" srcId="{E6BE9F17-B070-4148-A34B-DC600BA76950}" destId="{C1BCB401-32D9-4D56-A7D3-E36474FBBEED}" srcOrd="1" destOrd="0" presId="urn:microsoft.com/office/officeart/2018/2/layout/IconCircleList"/>
    <dgm:cxn modelId="{326BE770-FF7E-49A6-A007-7D4392E9FC33}" type="presParOf" srcId="{E6BE9F17-B070-4148-A34B-DC600BA76950}" destId="{35E552CF-0D53-4206-86D3-3983B1D1F8A4}" srcOrd="2" destOrd="0" presId="urn:microsoft.com/office/officeart/2018/2/layout/IconCircleList"/>
    <dgm:cxn modelId="{23A1841D-DC98-4FC7-A46B-31989C10556F}" type="presParOf" srcId="{E6BE9F17-B070-4148-A34B-DC600BA76950}" destId="{9B2622A5-FC0C-4B27-ADE7-989519D13B67}" srcOrd="3" destOrd="0" presId="urn:microsoft.com/office/officeart/2018/2/layout/IconCircleList"/>
    <dgm:cxn modelId="{A8F012F2-827F-4801-A256-2A68958A4821}" type="presParOf" srcId="{90960284-F723-4BDC-A956-3EB2E91F1BB5}" destId="{1A24C776-801C-4BD6-8B42-8D5320FB4191}" srcOrd="1" destOrd="0" presId="urn:microsoft.com/office/officeart/2018/2/layout/IconCircleList"/>
    <dgm:cxn modelId="{3ABA8510-9F7E-4048-BE4B-BDDA0F7D6E6E}" type="presParOf" srcId="{90960284-F723-4BDC-A956-3EB2E91F1BB5}" destId="{8D12D7B4-B60C-4EC9-9D16-787297CAFB18}" srcOrd="2" destOrd="0" presId="urn:microsoft.com/office/officeart/2018/2/layout/IconCircleList"/>
    <dgm:cxn modelId="{4388DD13-B5CA-453B-BAD0-77CE59D0C9DE}" type="presParOf" srcId="{8D12D7B4-B60C-4EC9-9D16-787297CAFB18}" destId="{4D2907FF-499C-4921-AB35-D57A9F0650E6}" srcOrd="0" destOrd="0" presId="urn:microsoft.com/office/officeart/2018/2/layout/IconCircleList"/>
    <dgm:cxn modelId="{A7626346-CFE8-4FBF-98EE-9297CF14E141}" type="presParOf" srcId="{8D12D7B4-B60C-4EC9-9D16-787297CAFB18}" destId="{D9A6D826-120E-4F57-AF39-D8FA00645E79}" srcOrd="1" destOrd="0" presId="urn:microsoft.com/office/officeart/2018/2/layout/IconCircleList"/>
    <dgm:cxn modelId="{1B387BA2-ED61-409E-84B6-3A70471AB3C3}" type="presParOf" srcId="{8D12D7B4-B60C-4EC9-9D16-787297CAFB18}" destId="{8756223E-B252-49FC-9BD3-2388AA067D1C}" srcOrd="2" destOrd="0" presId="urn:microsoft.com/office/officeart/2018/2/layout/IconCircleList"/>
    <dgm:cxn modelId="{994191E5-C67D-4475-A2D7-CEDF34884B11}" type="presParOf" srcId="{8D12D7B4-B60C-4EC9-9D16-787297CAFB18}" destId="{64B986B6-C105-489F-A216-1CE0F4FF3BC0}" srcOrd="3" destOrd="0" presId="urn:microsoft.com/office/officeart/2018/2/layout/IconCircleList"/>
    <dgm:cxn modelId="{C886CA01-F8FB-491F-9C13-870A1F364EE8}" type="presParOf" srcId="{90960284-F723-4BDC-A956-3EB2E91F1BB5}" destId="{A8534582-C0EF-4313-952B-3BDF78924BED}" srcOrd="3" destOrd="0" presId="urn:microsoft.com/office/officeart/2018/2/layout/IconCircleList"/>
    <dgm:cxn modelId="{5E1992F9-D8DC-40C3-8D20-3306289FB997}" type="presParOf" srcId="{90960284-F723-4BDC-A956-3EB2E91F1BB5}" destId="{6250F576-0D84-49B1-8BC8-D6E540DC552A}" srcOrd="4" destOrd="0" presId="urn:microsoft.com/office/officeart/2018/2/layout/IconCircleList"/>
    <dgm:cxn modelId="{A40A97D6-DD4E-4501-9F64-7CEF84CA6E0B}" type="presParOf" srcId="{6250F576-0D84-49B1-8BC8-D6E540DC552A}" destId="{4B7C14B2-3FDB-4A73-A8ED-55529516A61E}" srcOrd="0" destOrd="0" presId="urn:microsoft.com/office/officeart/2018/2/layout/IconCircleList"/>
    <dgm:cxn modelId="{E001AD46-BB8C-48B3-83F4-461E8A68A065}" type="presParOf" srcId="{6250F576-0D84-49B1-8BC8-D6E540DC552A}" destId="{FE38D941-B227-4018-9E49-EDF8EC91FF88}" srcOrd="1" destOrd="0" presId="urn:microsoft.com/office/officeart/2018/2/layout/IconCircleList"/>
    <dgm:cxn modelId="{015882FB-1ECA-4204-AD09-1CD0303D037A}" type="presParOf" srcId="{6250F576-0D84-49B1-8BC8-D6E540DC552A}" destId="{A9817769-D28D-4642-94BF-5A01727028D1}" srcOrd="2" destOrd="0" presId="urn:microsoft.com/office/officeart/2018/2/layout/IconCircleList"/>
    <dgm:cxn modelId="{928707FA-39CF-44BC-98E5-3A4BF8E4E8EF}" type="presParOf" srcId="{6250F576-0D84-49B1-8BC8-D6E540DC552A}" destId="{BF0CF8E3-36EF-4F5F-AEB1-430F16FB0B00}" srcOrd="3" destOrd="0" presId="urn:microsoft.com/office/officeart/2018/2/layout/IconCircleList"/>
    <dgm:cxn modelId="{320396F3-8DAA-4DC9-8115-434D585B0106}" type="presParOf" srcId="{90960284-F723-4BDC-A956-3EB2E91F1BB5}" destId="{8B4B7F9F-96A8-4E40-B44A-7315439D073D}" srcOrd="5" destOrd="0" presId="urn:microsoft.com/office/officeart/2018/2/layout/IconCircleList"/>
    <dgm:cxn modelId="{3BB0E091-17E2-4B2F-A7EE-1BD5965CC3A8}" type="presParOf" srcId="{90960284-F723-4BDC-A956-3EB2E91F1BB5}" destId="{0A681C71-43EB-4A24-A5B3-4CE843DE5F41}" srcOrd="6" destOrd="0" presId="urn:microsoft.com/office/officeart/2018/2/layout/IconCircleList"/>
    <dgm:cxn modelId="{5BAAB598-ACE3-48E6-9EFB-FB9E9A23CFF7}" type="presParOf" srcId="{0A681C71-43EB-4A24-A5B3-4CE843DE5F41}" destId="{140A8B72-6840-4E51-AC4D-3487917CA0FA}" srcOrd="0" destOrd="0" presId="urn:microsoft.com/office/officeart/2018/2/layout/IconCircleList"/>
    <dgm:cxn modelId="{401C0209-0C23-40C3-83CA-AAC5A9FF40A2}" type="presParOf" srcId="{0A681C71-43EB-4A24-A5B3-4CE843DE5F41}" destId="{A49EF634-DD04-4FC5-9B0C-DE3E288CC7CC}" srcOrd="1" destOrd="0" presId="urn:microsoft.com/office/officeart/2018/2/layout/IconCircleList"/>
    <dgm:cxn modelId="{D58439D8-D536-40BD-9677-08D799D08C1A}" type="presParOf" srcId="{0A681C71-43EB-4A24-A5B3-4CE843DE5F41}" destId="{F5AA034A-6472-40CE-87EA-1EC238394FB2}" srcOrd="2" destOrd="0" presId="urn:microsoft.com/office/officeart/2018/2/layout/IconCircleList"/>
    <dgm:cxn modelId="{F889D676-808C-42E0-AE8E-884C2FFF21C5}" type="presParOf" srcId="{0A681C71-43EB-4A24-A5B3-4CE843DE5F41}" destId="{A78B5EC0-B247-4F0A-B5E6-5012E80E49FE}" srcOrd="3" destOrd="0" presId="urn:microsoft.com/office/officeart/2018/2/layout/IconCircleList"/>
    <dgm:cxn modelId="{369FC57C-9477-4B95-A7EC-19994D7BB7CF}" type="presParOf" srcId="{90960284-F723-4BDC-A956-3EB2E91F1BB5}" destId="{3F599DBE-7ADD-45F7-8EFA-BF3FFD1E8DAF}" srcOrd="7" destOrd="0" presId="urn:microsoft.com/office/officeart/2018/2/layout/IconCircleList"/>
    <dgm:cxn modelId="{AF080A7E-A3E9-4DDA-9DCF-787ED3A8FD82}" type="presParOf" srcId="{90960284-F723-4BDC-A956-3EB2E91F1BB5}" destId="{416F57C0-1356-4C95-AFEB-62628E8818EF}" srcOrd="8" destOrd="0" presId="urn:microsoft.com/office/officeart/2018/2/layout/IconCircleList"/>
    <dgm:cxn modelId="{E159571F-63E3-4C85-98A6-4672A5C88117}" type="presParOf" srcId="{416F57C0-1356-4C95-AFEB-62628E8818EF}" destId="{89244DD2-3336-42FD-8302-4030A20BA9F5}" srcOrd="0" destOrd="0" presId="urn:microsoft.com/office/officeart/2018/2/layout/IconCircleList"/>
    <dgm:cxn modelId="{CB4D8E5E-8703-4109-B986-90C3F6ECABA0}" type="presParOf" srcId="{416F57C0-1356-4C95-AFEB-62628E8818EF}" destId="{B7767CF1-32DA-4AA2-A810-160B4B6CFAB2}" srcOrd="1" destOrd="0" presId="urn:microsoft.com/office/officeart/2018/2/layout/IconCircleList"/>
    <dgm:cxn modelId="{AD6E1BBC-CAE6-4B23-B299-16CE16A3D061}" type="presParOf" srcId="{416F57C0-1356-4C95-AFEB-62628E8818EF}" destId="{CCB13C08-EBE0-432A-BD5F-0F72C74F334A}" srcOrd="2" destOrd="0" presId="urn:microsoft.com/office/officeart/2018/2/layout/IconCircleList"/>
    <dgm:cxn modelId="{3B1CD2B7-5072-43DC-8897-7538A79DBB05}" type="presParOf" srcId="{416F57C0-1356-4C95-AFEB-62628E8818EF}" destId="{CF43411B-932E-4BC6-9EA8-78931C12995E}" srcOrd="3" destOrd="0" presId="urn:microsoft.com/office/officeart/2018/2/layout/IconCircleList"/>
    <dgm:cxn modelId="{6D8CEBDE-ED50-4248-A2A0-4271D5068738}" type="presParOf" srcId="{90960284-F723-4BDC-A956-3EB2E91F1BB5}" destId="{09151713-94B6-49A3-8D1E-4CB6426908E7}" srcOrd="9" destOrd="0" presId="urn:microsoft.com/office/officeart/2018/2/layout/IconCircleList"/>
    <dgm:cxn modelId="{889F1F9A-DF97-4EBA-936F-D346E74D85B8}" type="presParOf" srcId="{90960284-F723-4BDC-A956-3EB2E91F1BB5}" destId="{4AAA069D-A6AE-458C-9E01-01A5303F30DE}" srcOrd="10" destOrd="0" presId="urn:microsoft.com/office/officeart/2018/2/layout/IconCircleList"/>
    <dgm:cxn modelId="{0F7FF26E-4090-40B1-B468-53E9012CAF6B}" type="presParOf" srcId="{4AAA069D-A6AE-458C-9E01-01A5303F30DE}" destId="{E89E5573-781E-4B52-826C-E2D2A7EAFB2B}" srcOrd="0" destOrd="0" presId="urn:microsoft.com/office/officeart/2018/2/layout/IconCircleList"/>
    <dgm:cxn modelId="{C0DB2460-1781-416B-830F-6BD205F9BFFA}" type="presParOf" srcId="{4AAA069D-A6AE-458C-9E01-01A5303F30DE}" destId="{BDD276CF-1EF8-4718-A1B0-5369D9A2FEC9}" srcOrd="1" destOrd="0" presId="urn:microsoft.com/office/officeart/2018/2/layout/IconCircleList"/>
    <dgm:cxn modelId="{36BB678C-D70D-45D7-A975-94148E400A8C}" type="presParOf" srcId="{4AAA069D-A6AE-458C-9E01-01A5303F30DE}" destId="{D91C96FC-2615-415B-8E20-3D35176E9E7D}" srcOrd="2" destOrd="0" presId="urn:microsoft.com/office/officeart/2018/2/layout/IconCircleList"/>
    <dgm:cxn modelId="{8216CB7D-2950-4A9E-AFD3-F834AC56BE82}" type="presParOf" srcId="{4AAA069D-A6AE-458C-9E01-01A5303F30DE}" destId="{2C6D74EA-53C4-43B8-AEA0-4787F2CBB839}" srcOrd="3" destOrd="0" presId="urn:microsoft.com/office/officeart/2018/2/layout/IconCircleList"/>
    <dgm:cxn modelId="{88D2D44C-DBC0-4E19-9F89-D288D52C7089}" type="presParOf" srcId="{90960284-F723-4BDC-A956-3EB2E91F1BB5}" destId="{5ECE407E-9FD6-46E5-9CB4-BA22B226EBC0}" srcOrd="11" destOrd="0" presId="urn:microsoft.com/office/officeart/2018/2/layout/IconCircleList"/>
    <dgm:cxn modelId="{24313428-8B25-4981-8AF7-EDDEE116237C}" type="presParOf" srcId="{90960284-F723-4BDC-A956-3EB2E91F1BB5}" destId="{6C6A2159-70E2-41EA-B42C-28FBBE5E75FA}" srcOrd="12" destOrd="0" presId="urn:microsoft.com/office/officeart/2018/2/layout/IconCircleList"/>
    <dgm:cxn modelId="{696DD591-58DA-4DE6-AC85-81DEE003D724}" type="presParOf" srcId="{6C6A2159-70E2-41EA-B42C-28FBBE5E75FA}" destId="{BEBB8FB8-2F4D-422D-A136-6E4161C5A18E}" srcOrd="0" destOrd="0" presId="urn:microsoft.com/office/officeart/2018/2/layout/IconCircleList"/>
    <dgm:cxn modelId="{8A520C8A-5256-48DF-81CD-3CD2761DC478}" type="presParOf" srcId="{6C6A2159-70E2-41EA-B42C-28FBBE5E75FA}" destId="{53369E47-023A-441D-BDB0-5C743FE34918}" srcOrd="1" destOrd="0" presId="urn:microsoft.com/office/officeart/2018/2/layout/IconCircleList"/>
    <dgm:cxn modelId="{5994B24E-CF8B-4D9E-8043-C68C7422C4A0}" type="presParOf" srcId="{6C6A2159-70E2-41EA-B42C-28FBBE5E75FA}" destId="{5D87F85C-1507-43F1-B2A1-EC40D34A7861}" srcOrd="2" destOrd="0" presId="urn:microsoft.com/office/officeart/2018/2/layout/IconCircleList"/>
    <dgm:cxn modelId="{CC90C0C9-25AB-409E-ABF6-FB5B55EFADAF}" type="presParOf" srcId="{6C6A2159-70E2-41EA-B42C-28FBBE5E75FA}" destId="{B4603CE9-9BD1-4DEE-B8EA-BAA1F924205E}" srcOrd="3" destOrd="0" presId="urn:microsoft.com/office/officeart/2018/2/layout/IconCircleList"/>
    <dgm:cxn modelId="{A2E7B6CC-1CB1-4F78-BEB3-4FC191D6034A}" type="presParOf" srcId="{90960284-F723-4BDC-A956-3EB2E91F1BB5}" destId="{350B8A6F-9CA5-4F9B-B995-4A184879BCC3}" srcOrd="13" destOrd="0" presId="urn:microsoft.com/office/officeart/2018/2/layout/IconCircleList"/>
    <dgm:cxn modelId="{F14338CE-5A11-4C8E-A778-BF6332169860}" type="presParOf" srcId="{90960284-F723-4BDC-A956-3EB2E91F1BB5}" destId="{53A94209-631A-4BFF-A130-49AE0BC6A1A3}" srcOrd="14" destOrd="0" presId="urn:microsoft.com/office/officeart/2018/2/layout/IconCircleList"/>
    <dgm:cxn modelId="{FA2BBFCF-9038-4821-AF64-EF6ED943C880}" type="presParOf" srcId="{53A94209-631A-4BFF-A130-49AE0BC6A1A3}" destId="{835CA86E-3C9C-42BA-97AC-63472A39A57C}" srcOrd="0" destOrd="0" presId="urn:microsoft.com/office/officeart/2018/2/layout/IconCircleList"/>
    <dgm:cxn modelId="{EE783911-BB3B-4568-A396-264349D5D573}" type="presParOf" srcId="{53A94209-631A-4BFF-A130-49AE0BC6A1A3}" destId="{E80372CE-5455-4FD2-BE98-A435E68D8E29}" srcOrd="1" destOrd="0" presId="urn:microsoft.com/office/officeart/2018/2/layout/IconCircleList"/>
    <dgm:cxn modelId="{7C280BD1-1CCA-4540-A74F-B7704DBF7D9F}" type="presParOf" srcId="{53A94209-631A-4BFF-A130-49AE0BC6A1A3}" destId="{2D8E1057-C9A4-459E-A034-F8DE4CE11831}" srcOrd="2" destOrd="0" presId="urn:microsoft.com/office/officeart/2018/2/layout/IconCircleList"/>
    <dgm:cxn modelId="{A97D6122-41C1-4765-A4DF-40844F9341DA}" type="presParOf" srcId="{53A94209-631A-4BFF-A130-49AE0BC6A1A3}" destId="{DA3B1ECD-6D51-4907-A222-57D13839EFE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82C782-DE39-4FDE-9256-2CCE5862201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54F1DBE-B3D6-4FD9-9F5B-50FDB48D977D}">
      <dgm:prSet/>
      <dgm:spPr/>
      <dgm:t>
        <a:bodyPr/>
        <a:lstStyle/>
        <a:p>
          <a:r>
            <a:rPr lang="en-US" dirty="0">
              <a:solidFill>
                <a:schemeClr val="tx1"/>
              </a:solidFill>
            </a:rPr>
            <a:t>Mega issue</a:t>
          </a:r>
        </a:p>
      </dgm:t>
    </dgm:pt>
    <dgm:pt modelId="{7DB158A1-B037-4C5D-918C-F038E82DAA9E}" type="parTrans" cxnId="{31222704-C83A-4635-B7D1-50219E839301}">
      <dgm:prSet/>
      <dgm:spPr/>
      <dgm:t>
        <a:bodyPr/>
        <a:lstStyle/>
        <a:p>
          <a:endParaRPr lang="en-US"/>
        </a:p>
      </dgm:t>
    </dgm:pt>
    <dgm:pt modelId="{38120D25-93D5-467D-BE89-2753D51416F3}" type="sibTrans" cxnId="{31222704-C83A-4635-B7D1-50219E839301}">
      <dgm:prSet/>
      <dgm:spPr/>
      <dgm:t>
        <a:bodyPr/>
        <a:lstStyle/>
        <a:p>
          <a:endParaRPr lang="en-US"/>
        </a:p>
      </dgm:t>
    </dgm:pt>
    <dgm:pt modelId="{B3A0A565-7613-488B-8D4E-FA7F585B35E0}">
      <dgm:prSet/>
      <dgm:spPr/>
      <dgm:t>
        <a:bodyPr/>
        <a:lstStyle/>
        <a:p>
          <a:r>
            <a:rPr lang="en-US" dirty="0">
              <a:solidFill>
                <a:schemeClr val="tx1"/>
              </a:solidFill>
            </a:rPr>
            <a:t>Trustee Chosen Agenda Item</a:t>
          </a:r>
        </a:p>
      </dgm:t>
    </dgm:pt>
    <dgm:pt modelId="{6C68D640-B5D7-49F1-B135-C6A376FF5BA6}" type="parTrans" cxnId="{3CF5F0D1-F2DC-4A1C-AB08-D5757810735D}">
      <dgm:prSet/>
      <dgm:spPr/>
      <dgm:t>
        <a:bodyPr/>
        <a:lstStyle/>
        <a:p>
          <a:endParaRPr lang="en-US"/>
        </a:p>
      </dgm:t>
    </dgm:pt>
    <dgm:pt modelId="{FD031ECA-03DA-49BD-BE06-91F061417DAA}" type="sibTrans" cxnId="{3CF5F0D1-F2DC-4A1C-AB08-D5757810735D}">
      <dgm:prSet/>
      <dgm:spPr/>
      <dgm:t>
        <a:bodyPr/>
        <a:lstStyle/>
        <a:p>
          <a:endParaRPr lang="en-US"/>
        </a:p>
      </dgm:t>
    </dgm:pt>
    <dgm:pt modelId="{C6564988-F034-4ACB-9407-EB4DEBDBCE28}">
      <dgm:prSet/>
      <dgm:spPr/>
      <dgm:t>
        <a:bodyPr/>
        <a:lstStyle/>
        <a:p>
          <a:r>
            <a:rPr lang="en-US" dirty="0">
              <a:solidFill>
                <a:schemeClr val="tx1"/>
              </a:solidFill>
            </a:rPr>
            <a:t>Regional Committee on Trustees</a:t>
          </a:r>
        </a:p>
      </dgm:t>
    </dgm:pt>
    <dgm:pt modelId="{EF62C22B-D476-40BA-A1BD-4C324588B4F1}" type="parTrans" cxnId="{9BDB6E5A-733C-4E5D-8EA5-81162AB4473C}">
      <dgm:prSet/>
      <dgm:spPr/>
      <dgm:t>
        <a:bodyPr/>
        <a:lstStyle/>
        <a:p>
          <a:endParaRPr lang="en-US"/>
        </a:p>
      </dgm:t>
    </dgm:pt>
    <dgm:pt modelId="{3906ABBB-C059-4FA4-B4FF-1ABC53E15A85}" type="sibTrans" cxnId="{9BDB6E5A-733C-4E5D-8EA5-81162AB4473C}">
      <dgm:prSet/>
      <dgm:spPr/>
      <dgm:t>
        <a:bodyPr/>
        <a:lstStyle/>
        <a:p>
          <a:endParaRPr lang="en-US"/>
        </a:p>
      </dgm:t>
    </dgm:pt>
    <dgm:pt modelId="{90D3E9CB-8684-47DE-873B-05BF0720E82A}">
      <dgm:prSet/>
      <dgm:spPr/>
      <dgm:t>
        <a:bodyPr/>
        <a:lstStyle/>
        <a:p>
          <a:r>
            <a:rPr lang="en-US" dirty="0">
              <a:solidFill>
                <a:schemeClr val="tx1"/>
              </a:solidFill>
            </a:rPr>
            <a:t>New Trustees</a:t>
          </a:r>
        </a:p>
      </dgm:t>
    </dgm:pt>
    <dgm:pt modelId="{C8BE3B16-F234-4D16-B1BD-FBFF3283AA15}" type="parTrans" cxnId="{B8CB23BE-2744-4623-A49D-BA6D6423E5DC}">
      <dgm:prSet/>
      <dgm:spPr/>
      <dgm:t>
        <a:bodyPr/>
        <a:lstStyle/>
        <a:p>
          <a:endParaRPr lang="en-US"/>
        </a:p>
      </dgm:t>
    </dgm:pt>
    <dgm:pt modelId="{2AAB9566-C5FE-4CFA-B4E4-5DA15AD7C85D}" type="sibTrans" cxnId="{B8CB23BE-2744-4623-A49D-BA6D6423E5DC}">
      <dgm:prSet/>
      <dgm:spPr/>
      <dgm:t>
        <a:bodyPr/>
        <a:lstStyle/>
        <a:p>
          <a:endParaRPr lang="en-US"/>
        </a:p>
      </dgm:t>
    </dgm:pt>
    <dgm:pt modelId="{21AFA51D-B21E-4C73-8F6E-F22F5487A1E8}">
      <dgm:prSet/>
      <dgm:spPr/>
      <dgm:t>
        <a:bodyPr/>
        <a:lstStyle/>
        <a:p>
          <a:r>
            <a:rPr lang="en-US" dirty="0">
              <a:solidFill>
                <a:schemeClr val="tx1"/>
              </a:solidFill>
            </a:rPr>
            <a:t>Jean L and Sally K</a:t>
          </a:r>
        </a:p>
      </dgm:t>
    </dgm:pt>
    <dgm:pt modelId="{D652C38A-1B28-40E5-86EB-DBF5B457EF31}" type="parTrans" cxnId="{B67DAA59-4129-4554-AA2F-48D7BCFA3866}">
      <dgm:prSet/>
      <dgm:spPr/>
      <dgm:t>
        <a:bodyPr/>
        <a:lstStyle/>
        <a:p>
          <a:endParaRPr lang="en-US"/>
        </a:p>
      </dgm:t>
    </dgm:pt>
    <dgm:pt modelId="{628E6CB7-B0B8-48A3-87CD-C64F1CED6EC6}" type="sibTrans" cxnId="{B67DAA59-4129-4554-AA2F-48D7BCFA3866}">
      <dgm:prSet/>
      <dgm:spPr/>
      <dgm:t>
        <a:bodyPr/>
        <a:lstStyle/>
        <a:p>
          <a:endParaRPr lang="en-US"/>
        </a:p>
      </dgm:t>
    </dgm:pt>
    <dgm:pt modelId="{1D5907F3-D15B-4294-85E5-3B15028E2A00}">
      <dgm:prSet/>
      <dgm:spPr/>
      <dgm:t>
        <a:bodyPr/>
        <a:lstStyle/>
        <a:p>
          <a:r>
            <a:rPr lang="en-US" dirty="0">
              <a:solidFill>
                <a:schemeClr val="tx1"/>
              </a:solidFill>
            </a:rPr>
            <a:t>Anna Marie Z and Pennie K</a:t>
          </a:r>
        </a:p>
      </dgm:t>
    </dgm:pt>
    <dgm:pt modelId="{0E1158E0-F45E-40BC-868E-9653262F2B62}" type="parTrans" cxnId="{810F30B9-4036-4840-9C5B-05C1C90B4F3D}">
      <dgm:prSet/>
      <dgm:spPr/>
      <dgm:t>
        <a:bodyPr/>
        <a:lstStyle/>
        <a:p>
          <a:endParaRPr lang="en-US"/>
        </a:p>
      </dgm:t>
    </dgm:pt>
    <dgm:pt modelId="{BB3E4D2E-71B6-40A6-84B9-DD5283BED072}" type="sibTrans" cxnId="{810F30B9-4036-4840-9C5B-05C1C90B4F3D}">
      <dgm:prSet/>
      <dgm:spPr/>
      <dgm:t>
        <a:bodyPr/>
        <a:lstStyle/>
        <a:p>
          <a:endParaRPr lang="en-US"/>
        </a:p>
      </dgm:t>
    </dgm:pt>
    <dgm:pt modelId="{F1729438-F934-496A-B369-715F73BD877D}">
      <dgm:prSet/>
      <dgm:spPr/>
      <dgm:t>
        <a:bodyPr/>
        <a:lstStyle/>
        <a:p>
          <a:r>
            <a:rPr lang="en-US" dirty="0">
              <a:solidFill>
                <a:schemeClr val="tx1"/>
              </a:solidFill>
            </a:rPr>
            <a:t>Kathi M, Trustee at Large – coming in November</a:t>
          </a:r>
        </a:p>
      </dgm:t>
    </dgm:pt>
    <dgm:pt modelId="{A33D85FD-60F1-453A-AB29-FFCD2EA9C39C}" type="parTrans" cxnId="{92A7D83D-A662-4303-ABE9-08201306C6FA}">
      <dgm:prSet/>
      <dgm:spPr/>
      <dgm:t>
        <a:bodyPr/>
        <a:lstStyle/>
        <a:p>
          <a:endParaRPr lang="en-US"/>
        </a:p>
      </dgm:t>
    </dgm:pt>
    <dgm:pt modelId="{93F82311-5AB9-46EF-9CE2-90E70E6C4C4C}" type="sibTrans" cxnId="{92A7D83D-A662-4303-ABE9-08201306C6FA}">
      <dgm:prSet/>
      <dgm:spPr/>
      <dgm:t>
        <a:bodyPr/>
        <a:lstStyle/>
        <a:p>
          <a:endParaRPr lang="en-US"/>
        </a:p>
      </dgm:t>
    </dgm:pt>
    <dgm:pt modelId="{5B0FDEEE-195A-4DE7-B0AE-CCB566772FEF}" type="pres">
      <dgm:prSet presAssocID="{7682C782-DE39-4FDE-9256-2CCE5862201D}" presName="diagram" presStyleCnt="0">
        <dgm:presLayoutVars>
          <dgm:dir/>
          <dgm:resizeHandles val="exact"/>
        </dgm:presLayoutVars>
      </dgm:prSet>
      <dgm:spPr/>
    </dgm:pt>
    <dgm:pt modelId="{71F26AE0-1433-41C2-A41C-A8294011CCC9}" type="pres">
      <dgm:prSet presAssocID="{654F1DBE-B3D6-4FD9-9F5B-50FDB48D977D}" presName="node" presStyleLbl="node1" presStyleIdx="0" presStyleCnt="5">
        <dgm:presLayoutVars>
          <dgm:bulletEnabled val="1"/>
        </dgm:presLayoutVars>
      </dgm:prSet>
      <dgm:spPr/>
    </dgm:pt>
    <dgm:pt modelId="{EE3C15FE-8C6F-4533-AD4A-EF246E749288}" type="pres">
      <dgm:prSet presAssocID="{38120D25-93D5-467D-BE89-2753D51416F3}" presName="sibTrans" presStyleCnt="0"/>
      <dgm:spPr/>
    </dgm:pt>
    <dgm:pt modelId="{7F7758DF-E122-4AF4-9546-F9ED4BCB37AA}" type="pres">
      <dgm:prSet presAssocID="{B3A0A565-7613-488B-8D4E-FA7F585B35E0}" presName="node" presStyleLbl="node1" presStyleIdx="1" presStyleCnt="5">
        <dgm:presLayoutVars>
          <dgm:bulletEnabled val="1"/>
        </dgm:presLayoutVars>
      </dgm:prSet>
      <dgm:spPr/>
    </dgm:pt>
    <dgm:pt modelId="{78292787-8197-4534-99F3-7A07666C8E2D}" type="pres">
      <dgm:prSet presAssocID="{FD031ECA-03DA-49BD-BE06-91F061417DAA}" presName="sibTrans" presStyleCnt="0"/>
      <dgm:spPr/>
    </dgm:pt>
    <dgm:pt modelId="{F85AABA3-2A53-4F2F-9F10-4081CE6A70BC}" type="pres">
      <dgm:prSet presAssocID="{C6564988-F034-4ACB-9407-EB4DEBDBCE28}" presName="node" presStyleLbl="node1" presStyleIdx="2" presStyleCnt="5">
        <dgm:presLayoutVars>
          <dgm:bulletEnabled val="1"/>
        </dgm:presLayoutVars>
      </dgm:prSet>
      <dgm:spPr/>
    </dgm:pt>
    <dgm:pt modelId="{D96E5202-C56E-47D5-8911-B09933F4F316}" type="pres">
      <dgm:prSet presAssocID="{3906ABBB-C059-4FA4-B4FF-1ABC53E15A85}" presName="sibTrans" presStyleCnt="0"/>
      <dgm:spPr/>
    </dgm:pt>
    <dgm:pt modelId="{C59F5A86-FC15-420D-AEB3-13F84AB53CC1}" type="pres">
      <dgm:prSet presAssocID="{90D3E9CB-8684-47DE-873B-05BF0720E82A}" presName="node" presStyleLbl="node1" presStyleIdx="3" presStyleCnt="5" custScaleX="136598" custScaleY="136921" custLinFactNeighborX="-14257" custLinFactNeighborY="0">
        <dgm:presLayoutVars>
          <dgm:bulletEnabled val="1"/>
        </dgm:presLayoutVars>
      </dgm:prSet>
      <dgm:spPr/>
    </dgm:pt>
    <dgm:pt modelId="{5F199982-767B-4305-B969-DC715EDECC6D}" type="pres">
      <dgm:prSet presAssocID="{2AAB9566-C5FE-4CFA-B4E4-5DA15AD7C85D}" presName="sibTrans" presStyleCnt="0"/>
      <dgm:spPr/>
    </dgm:pt>
    <dgm:pt modelId="{B972F260-962B-43AF-AE49-A7D30D11B80A}" type="pres">
      <dgm:prSet presAssocID="{F1729438-F934-496A-B369-715F73BD877D}" presName="node" presStyleLbl="node1" presStyleIdx="4" presStyleCnt="5" custScaleX="138658" custScaleY="136921" custLinFactNeighborX="18853" custLinFactNeighborY="0">
        <dgm:presLayoutVars>
          <dgm:bulletEnabled val="1"/>
        </dgm:presLayoutVars>
      </dgm:prSet>
      <dgm:spPr/>
    </dgm:pt>
  </dgm:ptLst>
  <dgm:cxnLst>
    <dgm:cxn modelId="{C5771100-4034-4CEA-9D89-6181E2C30258}" type="presOf" srcId="{654F1DBE-B3D6-4FD9-9F5B-50FDB48D977D}" destId="{71F26AE0-1433-41C2-A41C-A8294011CCC9}" srcOrd="0" destOrd="0" presId="urn:microsoft.com/office/officeart/2005/8/layout/default"/>
    <dgm:cxn modelId="{31222704-C83A-4635-B7D1-50219E839301}" srcId="{7682C782-DE39-4FDE-9256-2CCE5862201D}" destId="{654F1DBE-B3D6-4FD9-9F5B-50FDB48D977D}" srcOrd="0" destOrd="0" parTransId="{7DB158A1-B037-4C5D-918C-F038E82DAA9E}" sibTransId="{38120D25-93D5-467D-BE89-2753D51416F3}"/>
    <dgm:cxn modelId="{04372C19-9B25-4F8E-AB9A-11A9C0843018}" type="presOf" srcId="{1D5907F3-D15B-4294-85E5-3B15028E2A00}" destId="{C59F5A86-FC15-420D-AEB3-13F84AB53CC1}" srcOrd="0" destOrd="2" presId="urn:microsoft.com/office/officeart/2005/8/layout/default"/>
    <dgm:cxn modelId="{5B35E235-5FB9-47AF-B254-388CB3B460C8}" type="presOf" srcId="{B3A0A565-7613-488B-8D4E-FA7F585B35E0}" destId="{7F7758DF-E122-4AF4-9546-F9ED4BCB37AA}" srcOrd="0" destOrd="0" presId="urn:microsoft.com/office/officeart/2005/8/layout/default"/>
    <dgm:cxn modelId="{92A7D83D-A662-4303-ABE9-08201306C6FA}" srcId="{7682C782-DE39-4FDE-9256-2CCE5862201D}" destId="{F1729438-F934-496A-B369-715F73BD877D}" srcOrd="4" destOrd="0" parTransId="{A33D85FD-60F1-453A-AB29-FFCD2EA9C39C}" sibTransId="{93F82311-5AB9-46EF-9CE2-90E70E6C4C4C}"/>
    <dgm:cxn modelId="{B5F96246-5027-4F9C-BDA1-FE97361BDE61}" type="presOf" srcId="{7682C782-DE39-4FDE-9256-2CCE5862201D}" destId="{5B0FDEEE-195A-4DE7-B0AE-CCB566772FEF}" srcOrd="0" destOrd="0" presId="urn:microsoft.com/office/officeart/2005/8/layout/default"/>
    <dgm:cxn modelId="{36A30A6C-DE75-436B-979E-1AB4FD2D4523}" type="presOf" srcId="{21AFA51D-B21E-4C73-8F6E-F22F5487A1E8}" destId="{C59F5A86-FC15-420D-AEB3-13F84AB53CC1}" srcOrd="0" destOrd="1" presId="urn:microsoft.com/office/officeart/2005/8/layout/default"/>
    <dgm:cxn modelId="{92B6D056-3506-439C-A119-935BE7600A04}" type="presOf" srcId="{F1729438-F934-496A-B369-715F73BD877D}" destId="{B972F260-962B-43AF-AE49-A7D30D11B80A}" srcOrd="0" destOrd="0" presId="urn:microsoft.com/office/officeart/2005/8/layout/default"/>
    <dgm:cxn modelId="{B67DAA59-4129-4554-AA2F-48D7BCFA3866}" srcId="{90D3E9CB-8684-47DE-873B-05BF0720E82A}" destId="{21AFA51D-B21E-4C73-8F6E-F22F5487A1E8}" srcOrd="0" destOrd="0" parTransId="{D652C38A-1B28-40E5-86EB-DBF5B457EF31}" sibTransId="{628E6CB7-B0B8-48A3-87CD-C64F1CED6EC6}"/>
    <dgm:cxn modelId="{9BDB6E5A-733C-4E5D-8EA5-81162AB4473C}" srcId="{7682C782-DE39-4FDE-9256-2CCE5862201D}" destId="{C6564988-F034-4ACB-9407-EB4DEBDBCE28}" srcOrd="2" destOrd="0" parTransId="{EF62C22B-D476-40BA-A1BD-4C324588B4F1}" sibTransId="{3906ABBB-C059-4FA4-B4FF-1ABC53E15A85}"/>
    <dgm:cxn modelId="{8B18C9A2-C597-4581-AC86-507D52A75E58}" type="presOf" srcId="{90D3E9CB-8684-47DE-873B-05BF0720E82A}" destId="{C59F5A86-FC15-420D-AEB3-13F84AB53CC1}" srcOrd="0" destOrd="0" presId="urn:microsoft.com/office/officeart/2005/8/layout/default"/>
    <dgm:cxn modelId="{310486B7-F747-43F1-A096-E96797E6FB48}" type="presOf" srcId="{C6564988-F034-4ACB-9407-EB4DEBDBCE28}" destId="{F85AABA3-2A53-4F2F-9F10-4081CE6A70BC}" srcOrd="0" destOrd="0" presId="urn:microsoft.com/office/officeart/2005/8/layout/default"/>
    <dgm:cxn modelId="{810F30B9-4036-4840-9C5B-05C1C90B4F3D}" srcId="{90D3E9CB-8684-47DE-873B-05BF0720E82A}" destId="{1D5907F3-D15B-4294-85E5-3B15028E2A00}" srcOrd="1" destOrd="0" parTransId="{0E1158E0-F45E-40BC-868E-9653262F2B62}" sibTransId="{BB3E4D2E-71B6-40A6-84B9-DD5283BED072}"/>
    <dgm:cxn modelId="{B8CB23BE-2744-4623-A49D-BA6D6423E5DC}" srcId="{7682C782-DE39-4FDE-9256-2CCE5862201D}" destId="{90D3E9CB-8684-47DE-873B-05BF0720E82A}" srcOrd="3" destOrd="0" parTransId="{C8BE3B16-F234-4D16-B1BD-FBFF3283AA15}" sibTransId="{2AAB9566-C5FE-4CFA-B4E4-5DA15AD7C85D}"/>
    <dgm:cxn modelId="{3CF5F0D1-F2DC-4A1C-AB08-D5757810735D}" srcId="{7682C782-DE39-4FDE-9256-2CCE5862201D}" destId="{B3A0A565-7613-488B-8D4E-FA7F585B35E0}" srcOrd="1" destOrd="0" parTransId="{6C68D640-B5D7-49F1-B135-C6A376FF5BA6}" sibTransId="{FD031ECA-03DA-49BD-BE06-91F061417DAA}"/>
    <dgm:cxn modelId="{C3E8CCB0-4554-48F5-B51D-C6A638B58305}" type="presParOf" srcId="{5B0FDEEE-195A-4DE7-B0AE-CCB566772FEF}" destId="{71F26AE0-1433-41C2-A41C-A8294011CCC9}" srcOrd="0" destOrd="0" presId="urn:microsoft.com/office/officeart/2005/8/layout/default"/>
    <dgm:cxn modelId="{3902BA18-87D6-484E-8950-342D1CF7A227}" type="presParOf" srcId="{5B0FDEEE-195A-4DE7-B0AE-CCB566772FEF}" destId="{EE3C15FE-8C6F-4533-AD4A-EF246E749288}" srcOrd="1" destOrd="0" presId="urn:microsoft.com/office/officeart/2005/8/layout/default"/>
    <dgm:cxn modelId="{F2F011A3-3681-4F6C-A7DA-B001E593E640}" type="presParOf" srcId="{5B0FDEEE-195A-4DE7-B0AE-CCB566772FEF}" destId="{7F7758DF-E122-4AF4-9546-F9ED4BCB37AA}" srcOrd="2" destOrd="0" presId="urn:microsoft.com/office/officeart/2005/8/layout/default"/>
    <dgm:cxn modelId="{3027BFC3-4B97-4631-8C0C-5FF9EC367D20}" type="presParOf" srcId="{5B0FDEEE-195A-4DE7-B0AE-CCB566772FEF}" destId="{78292787-8197-4534-99F3-7A07666C8E2D}" srcOrd="3" destOrd="0" presId="urn:microsoft.com/office/officeart/2005/8/layout/default"/>
    <dgm:cxn modelId="{2DDFBB87-9CA0-4873-BF86-F185200D2532}" type="presParOf" srcId="{5B0FDEEE-195A-4DE7-B0AE-CCB566772FEF}" destId="{F85AABA3-2A53-4F2F-9F10-4081CE6A70BC}" srcOrd="4" destOrd="0" presId="urn:microsoft.com/office/officeart/2005/8/layout/default"/>
    <dgm:cxn modelId="{8951A9BE-3809-4963-AD4C-B88DC5F7187D}" type="presParOf" srcId="{5B0FDEEE-195A-4DE7-B0AE-CCB566772FEF}" destId="{D96E5202-C56E-47D5-8911-B09933F4F316}" srcOrd="5" destOrd="0" presId="urn:microsoft.com/office/officeart/2005/8/layout/default"/>
    <dgm:cxn modelId="{1ED3D754-A9A3-45EE-B285-9305C6C7A0A9}" type="presParOf" srcId="{5B0FDEEE-195A-4DE7-B0AE-CCB566772FEF}" destId="{C59F5A86-FC15-420D-AEB3-13F84AB53CC1}" srcOrd="6" destOrd="0" presId="urn:microsoft.com/office/officeart/2005/8/layout/default"/>
    <dgm:cxn modelId="{3644EEDF-87B6-41E6-B604-402DD5283263}" type="presParOf" srcId="{5B0FDEEE-195A-4DE7-B0AE-CCB566772FEF}" destId="{5F199982-767B-4305-B969-DC715EDECC6D}" srcOrd="7" destOrd="0" presId="urn:microsoft.com/office/officeart/2005/8/layout/default"/>
    <dgm:cxn modelId="{2FEB856D-B112-40C2-817B-8460F1601743}" type="presParOf" srcId="{5B0FDEEE-195A-4DE7-B0AE-CCB566772FEF}" destId="{B972F260-962B-43AF-AE49-A7D30D11B80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3D9594-EC1B-4BFD-990C-32F89D292C2E}"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036A34BD-9765-4DC5-9033-8710BF11291C}">
      <dgm:prSet/>
      <dgm:spPr/>
      <dgm:t>
        <a:bodyPr/>
        <a:lstStyle/>
        <a:p>
          <a:r>
            <a:rPr lang="en-US" dirty="0">
              <a:solidFill>
                <a:schemeClr val="tx1"/>
              </a:solidFill>
            </a:rPr>
            <a:t>Strategic Plan</a:t>
          </a:r>
        </a:p>
      </dgm:t>
    </dgm:pt>
    <dgm:pt modelId="{E6A23F85-75A0-4FAB-9404-069C6BC54898}" type="parTrans" cxnId="{59A352D1-7481-435E-8F22-578026B5C49F}">
      <dgm:prSet/>
      <dgm:spPr/>
      <dgm:t>
        <a:bodyPr/>
        <a:lstStyle/>
        <a:p>
          <a:endParaRPr lang="en-US"/>
        </a:p>
      </dgm:t>
    </dgm:pt>
    <dgm:pt modelId="{61634978-F7D9-4295-A5AF-9954A5C871E1}" type="sibTrans" cxnId="{59A352D1-7481-435E-8F22-578026B5C49F}">
      <dgm:prSet/>
      <dgm:spPr/>
      <dgm:t>
        <a:bodyPr/>
        <a:lstStyle/>
        <a:p>
          <a:endParaRPr lang="en-US"/>
        </a:p>
      </dgm:t>
    </dgm:pt>
    <dgm:pt modelId="{E27A1DFE-8AC5-457E-978A-B74F3423AAFD}">
      <dgm:prSet/>
      <dgm:spPr/>
      <dgm:t>
        <a:bodyPr/>
        <a:lstStyle/>
        <a:p>
          <a:r>
            <a:rPr lang="en-US" dirty="0">
              <a:solidFill>
                <a:schemeClr val="tx1"/>
              </a:solidFill>
            </a:rPr>
            <a:t>WSO staff </a:t>
          </a:r>
        </a:p>
      </dgm:t>
    </dgm:pt>
    <dgm:pt modelId="{CDE5784C-773F-4FDB-AD2E-719B1BC7CF76}" type="parTrans" cxnId="{208B9B50-6053-4E7B-BA0B-4349CEBB4705}">
      <dgm:prSet/>
      <dgm:spPr/>
      <dgm:t>
        <a:bodyPr/>
        <a:lstStyle/>
        <a:p>
          <a:endParaRPr lang="en-US"/>
        </a:p>
      </dgm:t>
    </dgm:pt>
    <dgm:pt modelId="{9BBF6E0E-BBC9-4D7C-9CFD-E8289D11FEDA}" type="sibTrans" cxnId="{208B9B50-6053-4E7B-BA0B-4349CEBB4705}">
      <dgm:prSet/>
      <dgm:spPr/>
      <dgm:t>
        <a:bodyPr/>
        <a:lstStyle/>
        <a:p>
          <a:endParaRPr lang="en-US"/>
        </a:p>
      </dgm:t>
    </dgm:pt>
    <dgm:pt modelId="{6CA55BA3-1941-4B8A-B0B3-5A15370D40FE}">
      <dgm:prSet/>
      <dgm:spPr/>
      <dgm:t>
        <a:bodyPr/>
        <a:lstStyle/>
        <a:p>
          <a:r>
            <a:rPr lang="en-US" dirty="0">
              <a:solidFill>
                <a:schemeClr val="tx1"/>
              </a:solidFill>
            </a:rPr>
            <a:t>Vacancy – Associate Director - International</a:t>
          </a:r>
        </a:p>
      </dgm:t>
    </dgm:pt>
    <dgm:pt modelId="{F0AA9C7A-32AD-41C5-802F-2142C4C08922}" type="parTrans" cxnId="{1FBC77E8-BBC9-4641-A009-09C87535A3C6}">
      <dgm:prSet/>
      <dgm:spPr/>
      <dgm:t>
        <a:bodyPr/>
        <a:lstStyle/>
        <a:p>
          <a:endParaRPr lang="en-US"/>
        </a:p>
      </dgm:t>
    </dgm:pt>
    <dgm:pt modelId="{AE23092F-9600-49D5-BF94-15A3A55E74F9}" type="sibTrans" cxnId="{1FBC77E8-BBC9-4641-A009-09C87535A3C6}">
      <dgm:prSet/>
      <dgm:spPr/>
      <dgm:t>
        <a:bodyPr/>
        <a:lstStyle/>
        <a:p>
          <a:endParaRPr lang="en-US"/>
        </a:p>
      </dgm:t>
    </dgm:pt>
    <dgm:pt modelId="{E6B1D0DA-097C-4BB4-BA7E-E78ACD90973B}">
      <dgm:prSet/>
      <dgm:spPr/>
      <dgm:t>
        <a:bodyPr/>
        <a:lstStyle/>
        <a:p>
          <a:r>
            <a:rPr lang="en-US" dirty="0">
              <a:solidFill>
                <a:schemeClr val="tx1"/>
              </a:solidFill>
            </a:rPr>
            <a:t>Annual Report and Updates</a:t>
          </a:r>
        </a:p>
      </dgm:t>
    </dgm:pt>
    <dgm:pt modelId="{0A670E40-8507-4E77-A437-70B8D882B594}" type="parTrans" cxnId="{5E04C75D-6A6A-45CF-923B-C86ED340A4AB}">
      <dgm:prSet/>
      <dgm:spPr/>
      <dgm:t>
        <a:bodyPr/>
        <a:lstStyle/>
        <a:p>
          <a:endParaRPr lang="en-US"/>
        </a:p>
      </dgm:t>
    </dgm:pt>
    <dgm:pt modelId="{EA39040F-D67B-4D3A-920D-1976CED13FB4}" type="sibTrans" cxnId="{5E04C75D-6A6A-45CF-923B-C86ED340A4AB}">
      <dgm:prSet/>
      <dgm:spPr/>
      <dgm:t>
        <a:bodyPr/>
        <a:lstStyle/>
        <a:p>
          <a:endParaRPr lang="en-US"/>
        </a:p>
      </dgm:t>
    </dgm:pt>
    <dgm:pt modelId="{6396F65D-FFBE-4388-AAF2-F146FC7E71B7}" type="pres">
      <dgm:prSet presAssocID="{973D9594-EC1B-4BFD-990C-32F89D292C2E}" presName="linear" presStyleCnt="0">
        <dgm:presLayoutVars>
          <dgm:dir/>
          <dgm:animLvl val="lvl"/>
          <dgm:resizeHandles val="exact"/>
        </dgm:presLayoutVars>
      </dgm:prSet>
      <dgm:spPr/>
    </dgm:pt>
    <dgm:pt modelId="{50E2E343-1412-4F8E-9070-64DEE188E643}" type="pres">
      <dgm:prSet presAssocID="{036A34BD-9765-4DC5-9033-8710BF11291C}" presName="parentLin" presStyleCnt="0"/>
      <dgm:spPr/>
    </dgm:pt>
    <dgm:pt modelId="{3E847FC1-6EB0-4F7A-A2E7-02A642E5E828}" type="pres">
      <dgm:prSet presAssocID="{036A34BD-9765-4DC5-9033-8710BF11291C}" presName="parentLeftMargin" presStyleLbl="node1" presStyleIdx="0" presStyleCnt="4"/>
      <dgm:spPr/>
    </dgm:pt>
    <dgm:pt modelId="{185EDE48-4CC9-48BB-8ED1-6C7774C608EA}" type="pres">
      <dgm:prSet presAssocID="{036A34BD-9765-4DC5-9033-8710BF11291C}" presName="parentText" presStyleLbl="node1" presStyleIdx="0" presStyleCnt="4">
        <dgm:presLayoutVars>
          <dgm:chMax val="0"/>
          <dgm:bulletEnabled val="1"/>
        </dgm:presLayoutVars>
      </dgm:prSet>
      <dgm:spPr/>
    </dgm:pt>
    <dgm:pt modelId="{CFA45F66-0CF8-4334-9E36-089CD2943B55}" type="pres">
      <dgm:prSet presAssocID="{036A34BD-9765-4DC5-9033-8710BF11291C}" presName="negativeSpace" presStyleCnt="0"/>
      <dgm:spPr/>
    </dgm:pt>
    <dgm:pt modelId="{134BFB67-1B39-4080-B5D6-4783FA30C214}" type="pres">
      <dgm:prSet presAssocID="{036A34BD-9765-4DC5-9033-8710BF11291C}" presName="childText" presStyleLbl="conFgAcc1" presStyleIdx="0" presStyleCnt="4">
        <dgm:presLayoutVars>
          <dgm:bulletEnabled val="1"/>
        </dgm:presLayoutVars>
      </dgm:prSet>
      <dgm:spPr/>
    </dgm:pt>
    <dgm:pt modelId="{87A9593F-ECA5-42A9-B4DD-61D0DB8E6461}" type="pres">
      <dgm:prSet presAssocID="{61634978-F7D9-4295-A5AF-9954A5C871E1}" presName="spaceBetweenRectangles" presStyleCnt="0"/>
      <dgm:spPr/>
    </dgm:pt>
    <dgm:pt modelId="{0F96E2A8-B639-45FC-B900-0369F79F2075}" type="pres">
      <dgm:prSet presAssocID="{E27A1DFE-8AC5-457E-978A-B74F3423AAFD}" presName="parentLin" presStyleCnt="0"/>
      <dgm:spPr/>
    </dgm:pt>
    <dgm:pt modelId="{7F382572-D190-4DBF-B37C-4D6D3A57BCAF}" type="pres">
      <dgm:prSet presAssocID="{E27A1DFE-8AC5-457E-978A-B74F3423AAFD}" presName="parentLeftMargin" presStyleLbl="node1" presStyleIdx="0" presStyleCnt="4"/>
      <dgm:spPr/>
    </dgm:pt>
    <dgm:pt modelId="{749F5FB3-F4F9-4C8D-BA5C-AF13FEB5F680}" type="pres">
      <dgm:prSet presAssocID="{E27A1DFE-8AC5-457E-978A-B74F3423AAFD}" presName="parentText" presStyleLbl="node1" presStyleIdx="1" presStyleCnt="4">
        <dgm:presLayoutVars>
          <dgm:chMax val="0"/>
          <dgm:bulletEnabled val="1"/>
        </dgm:presLayoutVars>
      </dgm:prSet>
      <dgm:spPr/>
    </dgm:pt>
    <dgm:pt modelId="{2097B355-8D83-41AC-8593-D81A5DB4A716}" type="pres">
      <dgm:prSet presAssocID="{E27A1DFE-8AC5-457E-978A-B74F3423AAFD}" presName="negativeSpace" presStyleCnt="0"/>
      <dgm:spPr/>
    </dgm:pt>
    <dgm:pt modelId="{90B798E6-38ED-43A4-AC1E-1E89CD922F70}" type="pres">
      <dgm:prSet presAssocID="{E27A1DFE-8AC5-457E-978A-B74F3423AAFD}" presName="childText" presStyleLbl="conFgAcc1" presStyleIdx="1" presStyleCnt="4">
        <dgm:presLayoutVars>
          <dgm:bulletEnabled val="1"/>
        </dgm:presLayoutVars>
      </dgm:prSet>
      <dgm:spPr/>
    </dgm:pt>
    <dgm:pt modelId="{76BCEB8E-796F-4600-95BC-B70F400D5EB1}" type="pres">
      <dgm:prSet presAssocID="{9BBF6E0E-BBC9-4D7C-9CFD-E8289D11FEDA}" presName="spaceBetweenRectangles" presStyleCnt="0"/>
      <dgm:spPr/>
    </dgm:pt>
    <dgm:pt modelId="{886F4FEA-5653-4D93-9712-7D18246F42B5}" type="pres">
      <dgm:prSet presAssocID="{6CA55BA3-1941-4B8A-B0B3-5A15370D40FE}" presName="parentLin" presStyleCnt="0"/>
      <dgm:spPr/>
    </dgm:pt>
    <dgm:pt modelId="{07DEBD88-C744-48FB-B6A6-F0C5D6DDC1E2}" type="pres">
      <dgm:prSet presAssocID="{6CA55BA3-1941-4B8A-B0B3-5A15370D40FE}" presName="parentLeftMargin" presStyleLbl="node1" presStyleIdx="1" presStyleCnt="4"/>
      <dgm:spPr/>
    </dgm:pt>
    <dgm:pt modelId="{10F4B889-DFA4-40AD-BA67-286FD99D275B}" type="pres">
      <dgm:prSet presAssocID="{6CA55BA3-1941-4B8A-B0B3-5A15370D40FE}" presName="parentText" presStyleLbl="node1" presStyleIdx="2" presStyleCnt="4">
        <dgm:presLayoutVars>
          <dgm:chMax val="0"/>
          <dgm:bulletEnabled val="1"/>
        </dgm:presLayoutVars>
      </dgm:prSet>
      <dgm:spPr/>
    </dgm:pt>
    <dgm:pt modelId="{BF462ACD-0851-4882-AFE9-44A00E8B9844}" type="pres">
      <dgm:prSet presAssocID="{6CA55BA3-1941-4B8A-B0B3-5A15370D40FE}" presName="negativeSpace" presStyleCnt="0"/>
      <dgm:spPr/>
    </dgm:pt>
    <dgm:pt modelId="{D5649168-925B-4C7B-A96D-5F013E1C2DA3}" type="pres">
      <dgm:prSet presAssocID="{6CA55BA3-1941-4B8A-B0B3-5A15370D40FE}" presName="childText" presStyleLbl="conFgAcc1" presStyleIdx="2" presStyleCnt="4">
        <dgm:presLayoutVars>
          <dgm:bulletEnabled val="1"/>
        </dgm:presLayoutVars>
      </dgm:prSet>
      <dgm:spPr/>
    </dgm:pt>
    <dgm:pt modelId="{98E3E4F7-51FB-477F-BEBB-875F5F50FA80}" type="pres">
      <dgm:prSet presAssocID="{AE23092F-9600-49D5-BF94-15A3A55E74F9}" presName="spaceBetweenRectangles" presStyleCnt="0"/>
      <dgm:spPr/>
    </dgm:pt>
    <dgm:pt modelId="{982267A7-5B6A-4E37-81A3-A8A89FD8F0DE}" type="pres">
      <dgm:prSet presAssocID="{E6B1D0DA-097C-4BB4-BA7E-E78ACD90973B}" presName="parentLin" presStyleCnt="0"/>
      <dgm:spPr/>
    </dgm:pt>
    <dgm:pt modelId="{B8D5B5BE-DFA7-446F-B28B-017F4CD3229C}" type="pres">
      <dgm:prSet presAssocID="{E6B1D0DA-097C-4BB4-BA7E-E78ACD90973B}" presName="parentLeftMargin" presStyleLbl="node1" presStyleIdx="2" presStyleCnt="4"/>
      <dgm:spPr/>
    </dgm:pt>
    <dgm:pt modelId="{0CE010D4-B845-438B-9C52-18E9784525D9}" type="pres">
      <dgm:prSet presAssocID="{E6B1D0DA-097C-4BB4-BA7E-E78ACD90973B}" presName="parentText" presStyleLbl="node1" presStyleIdx="3" presStyleCnt="4">
        <dgm:presLayoutVars>
          <dgm:chMax val="0"/>
          <dgm:bulletEnabled val="1"/>
        </dgm:presLayoutVars>
      </dgm:prSet>
      <dgm:spPr/>
    </dgm:pt>
    <dgm:pt modelId="{0CA74B8A-DAD2-48AD-8586-F5CF868E5576}" type="pres">
      <dgm:prSet presAssocID="{E6B1D0DA-097C-4BB4-BA7E-E78ACD90973B}" presName="negativeSpace" presStyleCnt="0"/>
      <dgm:spPr/>
    </dgm:pt>
    <dgm:pt modelId="{07663E7C-8DE4-4FA7-8F2C-30ED13BE149B}" type="pres">
      <dgm:prSet presAssocID="{E6B1D0DA-097C-4BB4-BA7E-E78ACD90973B}" presName="childText" presStyleLbl="conFgAcc1" presStyleIdx="3" presStyleCnt="4">
        <dgm:presLayoutVars>
          <dgm:bulletEnabled val="1"/>
        </dgm:presLayoutVars>
      </dgm:prSet>
      <dgm:spPr/>
    </dgm:pt>
  </dgm:ptLst>
  <dgm:cxnLst>
    <dgm:cxn modelId="{44CDB20A-632A-4345-B692-16E40AD8B30A}" type="presOf" srcId="{973D9594-EC1B-4BFD-990C-32F89D292C2E}" destId="{6396F65D-FFBE-4388-AAF2-F146FC7E71B7}" srcOrd="0" destOrd="0" presId="urn:microsoft.com/office/officeart/2005/8/layout/list1"/>
    <dgm:cxn modelId="{B8DC8B21-8FC2-4F8C-8978-6B0FC1894285}" type="presOf" srcId="{036A34BD-9765-4DC5-9033-8710BF11291C}" destId="{3E847FC1-6EB0-4F7A-A2E7-02A642E5E828}" srcOrd="0" destOrd="0" presId="urn:microsoft.com/office/officeart/2005/8/layout/list1"/>
    <dgm:cxn modelId="{5E04C75D-6A6A-45CF-923B-C86ED340A4AB}" srcId="{973D9594-EC1B-4BFD-990C-32F89D292C2E}" destId="{E6B1D0DA-097C-4BB4-BA7E-E78ACD90973B}" srcOrd="3" destOrd="0" parTransId="{0A670E40-8507-4E77-A437-70B8D882B594}" sibTransId="{EA39040F-D67B-4D3A-920D-1976CED13FB4}"/>
    <dgm:cxn modelId="{208B9B50-6053-4E7B-BA0B-4349CEBB4705}" srcId="{973D9594-EC1B-4BFD-990C-32F89D292C2E}" destId="{E27A1DFE-8AC5-457E-978A-B74F3423AAFD}" srcOrd="1" destOrd="0" parTransId="{CDE5784C-773F-4FDB-AD2E-719B1BC7CF76}" sibTransId="{9BBF6E0E-BBC9-4D7C-9CFD-E8289D11FEDA}"/>
    <dgm:cxn modelId="{774D7581-14B1-46B5-8863-C5DA2737E25D}" type="presOf" srcId="{E6B1D0DA-097C-4BB4-BA7E-E78ACD90973B}" destId="{B8D5B5BE-DFA7-446F-B28B-017F4CD3229C}" srcOrd="0" destOrd="0" presId="urn:microsoft.com/office/officeart/2005/8/layout/list1"/>
    <dgm:cxn modelId="{0C00A18F-DC12-4383-9A2D-127953D97719}" type="presOf" srcId="{E6B1D0DA-097C-4BB4-BA7E-E78ACD90973B}" destId="{0CE010D4-B845-438B-9C52-18E9784525D9}" srcOrd="1" destOrd="0" presId="urn:microsoft.com/office/officeart/2005/8/layout/list1"/>
    <dgm:cxn modelId="{876B609B-CC33-4AE4-8DB3-1EFCD889E202}" type="presOf" srcId="{036A34BD-9765-4DC5-9033-8710BF11291C}" destId="{185EDE48-4CC9-48BB-8ED1-6C7774C608EA}" srcOrd="1" destOrd="0" presId="urn:microsoft.com/office/officeart/2005/8/layout/list1"/>
    <dgm:cxn modelId="{59F610BD-FB32-4BC3-ACEB-8CB8F27CBCE2}" type="presOf" srcId="{E27A1DFE-8AC5-457E-978A-B74F3423AAFD}" destId="{7F382572-D190-4DBF-B37C-4D6D3A57BCAF}" srcOrd="0" destOrd="0" presId="urn:microsoft.com/office/officeart/2005/8/layout/list1"/>
    <dgm:cxn modelId="{96C70EBE-061D-4321-A3AB-B25C2399147D}" type="presOf" srcId="{6CA55BA3-1941-4B8A-B0B3-5A15370D40FE}" destId="{10F4B889-DFA4-40AD-BA67-286FD99D275B}" srcOrd="1" destOrd="0" presId="urn:microsoft.com/office/officeart/2005/8/layout/list1"/>
    <dgm:cxn modelId="{764CA2CE-4EB3-4B8C-8316-0541B0226DBC}" type="presOf" srcId="{E27A1DFE-8AC5-457E-978A-B74F3423AAFD}" destId="{749F5FB3-F4F9-4C8D-BA5C-AF13FEB5F680}" srcOrd="1" destOrd="0" presId="urn:microsoft.com/office/officeart/2005/8/layout/list1"/>
    <dgm:cxn modelId="{59A352D1-7481-435E-8F22-578026B5C49F}" srcId="{973D9594-EC1B-4BFD-990C-32F89D292C2E}" destId="{036A34BD-9765-4DC5-9033-8710BF11291C}" srcOrd="0" destOrd="0" parTransId="{E6A23F85-75A0-4FAB-9404-069C6BC54898}" sibTransId="{61634978-F7D9-4295-A5AF-9954A5C871E1}"/>
    <dgm:cxn modelId="{1FBC77E8-BBC9-4641-A009-09C87535A3C6}" srcId="{973D9594-EC1B-4BFD-990C-32F89D292C2E}" destId="{6CA55BA3-1941-4B8A-B0B3-5A15370D40FE}" srcOrd="2" destOrd="0" parTransId="{F0AA9C7A-32AD-41C5-802F-2142C4C08922}" sibTransId="{AE23092F-9600-49D5-BF94-15A3A55E74F9}"/>
    <dgm:cxn modelId="{40F642F5-EB93-49E1-BFE0-9A2C6503BA77}" type="presOf" srcId="{6CA55BA3-1941-4B8A-B0B3-5A15370D40FE}" destId="{07DEBD88-C744-48FB-B6A6-F0C5D6DDC1E2}" srcOrd="0" destOrd="0" presId="urn:microsoft.com/office/officeart/2005/8/layout/list1"/>
    <dgm:cxn modelId="{CDA9194A-A46F-4067-BD31-D5DCDD8D3143}" type="presParOf" srcId="{6396F65D-FFBE-4388-AAF2-F146FC7E71B7}" destId="{50E2E343-1412-4F8E-9070-64DEE188E643}" srcOrd="0" destOrd="0" presId="urn:microsoft.com/office/officeart/2005/8/layout/list1"/>
    <dgm:cxn modelId="{85EEE71C-6EB5-4515-B96C-87B3D9ED51A8}" type="presParOf" srcId="{50E2E343-1412-4F8E-9070-64DEE188E643}" destId="{3E847FC1-6EB0-4F7A-A2E7-02A642E5E828}" srcOrd="0" destOrd="0" presId="urn:microsoft.com/office/officeart/2005/8/layout/list1"/>
    <dgm:cxn modelId="{9B3AFA09-600E-4FBA-AC39-697C01C941A1}" type="presParOf" srcId="{50E2E343-1412-4F8E-9070-64DEE188E643}" destId="{185EDE48-4CC9-48BB-8ED1-6C7774C608EA}" srcOrd="1" destOrd="0" presId="urn:microsoft.com/office/officeart/2005/8/layout/list1"/>
    <dgm:cxn modelId="{DD0101EF-43DF-4F4D-9680-C49C3E53C551}" type="presParOf" srcId="{6396F65D-FFBE-4388-AAF2-F146FC7E71B7}" destId="{CFA45F66-0CF8-4334-9E36-089CD2943B55}" srcOrd="1" destOrd="0" presId="urn:microsoft.com/office/officeart/2005/8/layout/list1"/>
    <dgm:cxn modelId="{BC0894FF-A7E2-42C7-8691-AFFB67556F26}" type="presParOf" srcId="{6396F65D-FFBE-4388-AAF2-F146FC7E71B7}" destId="{134BFB67-1B39-4080-B5D6-4783FA30C214}" srcOrd="2" destOrd="0" presId="urn:microsoft.com/office/officeart/2005/8/layout/list1"/>
    <dgm:cxn modelId="{AC9FBC01-2662-4C4D-B185-E16EC1E7C1E6}" type="presParOf" srcId="{6396F65D-FFBE-4388-AAF2-F146FC7E71B7}" destId="{87A9593F-ECA5-42A9-B4DD-61D0DB8E6461}" srcOrd="3" destOrd="0" presId="urn:microsoft.com/office/officeart/2005/8/layout/list1"/>
    <dgm:cxn modelId="{52878D22-1685-4DA5-9AFA-6DCEDF87D40C}" type="presParOf" srcId="{6396F65D-FFBE-4388-AAF2-F146FC7E71B7}" destId="{0F96E2A8-B639-45FC-B900-0369F79F2075}" srcOrd="4" destOrd="0" presId="urn:microsoft.com/office/officeart/2005/8/layout/list1"/>
    <dgm:cxn modelId="{9D968985-5D09-4DE5-8BFB-40927548800D}" type="presParOf" srcId="{0F96E2A8-B639-45FC-B900-0369F79F2075}" destId="{7F382572-D190-4DBF-B37C-4D6D3A57BCAF}" srcOrd="0" destOrd="0" presId="urn:microsoft.com/office/officeart/2005/8/layout/list1"/>
    <dgm:cxn modelId="{96CA70BD-5262-4719-BA21-51010F7D829B}" type="presParOf" srcId="{0F96E2A8-B639-45FC-B900-0369F79F2075}" destId="{749F5FB3-F4F9-4C8D-BA5C-AF13FEB5F680}" srcOrd="1" destOrd="0" presId="urn:microsoft.com/office/officeart/2005/8/layout/list1"/>
    <dgm:cxn modelId="{69BE96CE-0F87-4780-96EF-119D5B69E068}" type="presParOf" srcId="{6396F65D-FFBE-4388-AAF2-F146FC7E71B7}" destId="{2097B355-8D83-41AC-8593-D81A5DB4A716}" srcOrd="5" destOrd="0" presId="urn:microsoft.com/office/officeart/2005/8/layout/list1"/>
    <dgm:cxn modelId="{82805052-2D40-4617-8A72-232B3059A262}" type="presParOf" srcId="{6396F65D-FFBE-4388-AAF2-F146FC7E71B7}" destId="{90B798E6-38ED-43A4-AC1E-1E89CD922F70}" srcOrd="6" destOrd="0" presId="urn:microsoft.com/office/officeart/2005/8/layout/list1"/>
    <dgm:cxn modelId="{C879B43C-BE56-4736-AC64-153E721B23B2}" type="presParOf" srcId="{6396F65D-FFBE-4388-AAF2-F146FC7E71B7}" destId="{76BCEB8E-796F-4600-95BC-B70F400D5EB1}" srcOrd="7" destOrd="0" presId="urn:microsoft.com/office/officeart/2005/8/layout/list1"/>
    <dgm:cxn modelId="{C3E82691-D33A-4D23-BA04-4FFC31CC8960}" type="presParOf" srcId="{6396F65D-FFBE-4388-AAF2-F146FC7E71B7}" destId="{886F4FEA-5653-4D93-9712-7D18246F42B5}" srcOrd="8" destOrd="0" presId="urn:microsoft.com/office/officeart/2005/8/layout/list1"/>
    <dgm:cxn modelId="{E871505C-D66C-4628-9854-F54A21EA4076}" type="presParOf" srcId="{886F4FEA-5653-4D93-9712-7D18246F42B5}" destId="{07DEBD88-C744-48FB-B6A6-F0C5D6DDC1E2}" srcOrd="0" destOrd="0" presId="urn:microsoft.com/office/officeart/2005/8/layout/list1"/>
    <dgm:cxn modelId="{A8B4B84B-6BF7-4BEC-BFDF-6853AA3D4B24}" type="presParOf" srcId="{886F4FEA-5653-4D93-9712-7D18246F42B5}" destId="{10F4B889-DFA4-40AD-BA67-286FD99D275B}" srcOrd="1" destOrd="0" presId="urn:microsoft.com/office/officeart/2005/8/layout/list1"/>
    <dgm:cxn modelId="{4A911879-0170-4E84-9CB1-F710CD15DF22}" type="presParOf" srcId="{6396F65D-FFBE-4388-AAF2-F146FC7E71B7}" destId="{BF462ACD-0851-4882-AFE9-44A00E8B9844}" srcOrd="9" destOrd="0" presId="urn:microsoft.com/office/officeart/2005/8/layout/list1"/>
    <dgm:cxn modelId="{A1A8C8E3-6698-4A97-B220-91703193BB92}" type="presParOf" srcId="{6396F65D-FFBE-4388-AAF2-F146FC7E71B7}" destId="{D5649168-925B-4C7B-A96D-5F013E1C2DA3}" srcOrd="10" destOrd="0" presId="urn:microsoft.com/office/officeart/2005/8/layout/list1"/>
    <dgm:cxn modelId="{654C2E8A-4C43-4533-AB31-15F3B41E9B1D}" type="presParOf" srcId="{6396F65D-FFBE-4388-AAF2-F146FC7E71B7}" destId="{98E3E4F7-51FB-477F-BEBB-875F5F50FA80}" srcOrd="11" destOrd="0" presId="urn:microsoft.com/office/officeart/2005/8/layout/list1"/>
    <dgm:cxn modelId="{BF3ED99B-D54C-42D3-80E5-4B0AF3626274}" type="presParOf" srcId="{6396F65D-FFBE-4388-AAF2-F146FC7E71B7}" destId="{982267A7-5B6A-4E37-81A3-A8A89FD8F0DE}" srcOrd="12" destOrd="0" presId="urn:microsoft.com/office/officeart/2005/8/layout/list1"/>
    <dgm:cxn modelId="{5DEDB741-1393-4D87-9EFC-BD686896772B}" type="presParOf" srcId="{982267A7-5B6A-4E37-81A3-A8A89FD8F0DE}" destId="{B8D5B5BE-DFA7-446F-B28B-017F4CD3229C}" srcOrd="0" destOrd="0" presId="urn:microsoft.com/office/officeart/2005/8/layout/list1"/>
    <dgm:cxn modelId="{40277512-0864-4C00-8982-BC15929BBC7C}" type="presParOf" srcId="{982267A7-5B6A-4E37-81A3-A8A89FD8F0DE}" destId="{0CE010D4-B845-438B-9C52-18E9784525D9}" srcOrd="1" destOrd="0" presId="urn:microsoft.com/office/officeart/2005/8/layout/list1"/>
    <dgm:cxn modelId="{71C64FF5-04E7-40EB-80D0-93CFABE9E256}" type="presParOf" srcId="{6396F65D-FFBE-4388-AAF2-F146FC7E71B7}" destId="{0CA74B8A-DAD2-48AD-8586-F5CF868E5576}" srcOrd="13" destOrd="0" presId="urn:microsoft.com/office/officeart/2005/8/layout/list1"/>
    <dgm:cxn modelId="{CBB51E07-1F0A-42D5-9C7B-861B811E9533}" type="presParOf" srcId="{6396F65D-FFBE-4388-AAF2-F146FC7E71B7}" destId="{07663E7C-8DE4-4FA7-8F2C-30ED13BE149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ADE23-42A9-493E-9327-0723707972C8}">
      <dsp:nvSpPr>
        <dsp:cNvPr id="0" name=""/>
        <dsp:cNvSpPr/>
      </dsp:nvSpPr>
      <dsp:spPr>
        <a:xfrm>
          <a:off x="0" y="249"/>
          <a:ext cx="6691070" cy="527116"/>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Motions</a:t>
          </a:r>
        </a:p>
      </dsp:txBody>
      <dsp:txXfrm>
        <a:off x="25732" y="25981"/>
        <a:ext cx="6639606" cy="475652"/>
      </dsp:txXfrm>
    </dsp:sp>
    <dsp:sp modelId="{2437ED76-6081-44E0-99D0-97AEC7B18DAA}">
      <dsp:nvSpPr>
        <dsp:cNvPr id="0" name=""/>
        <dsp:cNvSpPr/>
      </dsp:nvSpPr>
      <dsp:spPr>
        <a:xfrm>
          <a:off x="0" y="537196"/>
          <a:ext cx="6691070" cy="527116"/>
        </a:xfrm>
        <a:prstGeom prst="roundRect">
          <a:avLst/>
        </a:prstGeom>
        <a:gradFill rotWithShape="0">
          <a:gsLst>
            <a:gs pos="0">
              <a:schemeClr val="accent2">
                <a:hueOff val="-104765"/>
                <a:satOff val="-1207"/>
                <a:lumOff val="270"/>
                <a:alphaOff val="0"/>
                <a:tint val="96000"/>
                <a:lumMod val="100000"/>
              </a:schemeClr>
            </a:gs>
            <a:gs pos="78000">
              <a:schemeClr val="accent2">
                <a:hueOff val="-104765"/>
                <a:satOff val="-1207"/>
                <a:lumOff val="27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Talks</a:t>
          </a:r>
        </a:p>
      </dsp:txBody>
      <dsp:txXfrm>
        <a:off x="25732" y="562928"/>
        <a:ext cx="6639606" cy="475652"/>
      </dsp:txXfrm>
    </dsp:sp>
    <dsp:sp modelId="{B7C19F72-A172-4C38-A21E-5CFDC9D0612F}">
      <dsp:nvSpPr>
        <dsp:cNvPr id="0" name=""/>
        <dsp:cNvSpPr/>
      </dsp:nvSpPr>
      <dsp:spPr>
        <a:xfrm>
          <a:off x="0" y="1074143"/>
          <a:ext cx="6691070" cy="527116"/>
        </a:xfrm>
        <a:prstGeom prst="roundRect">
          <a:avLst/>
        </a:prstGeom>
        <a:gradFill rotWithShape="0">
          <a:gsLst>
            <a:gs pos="0">
              <a:schemeClr val="accent2">
                <a:hueOff val="-209531"/>
                <a:satOff val="-2415"/>
                <a:lumOff val="540"/>
                <a:alphaOff val="0"/>
                <a:tint val="96000"/>
                <a:lumMod val="100000"/>
              </a:schemeClr>
            </a:gs>
            <a:gs pos="78000">
              <a:schemeClr val="accent2">
                <a:hueOff val="-209531"/>
                <a:satOff val="-2415"/>
                <a:lumOff val="54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Presentations</a:t>
          </a:r>
        </a:p>
      </dsp:txBody>
      <dsp:txXfrm>
        <a:off x="25732" y="1099875"/>
        <a:ext cx="6639606" cy="475652"/>
      </dsp:txXfrm>
    </dsp:sp>
    <dsp:sp modelId="{00B67596-C91B-4ABF-9DD9-B06C4395BA4A}">
      <dsp:nvSpPr>
        <dsp:cNvPr id="0" name=""/>
        <dsp:cNvSpPr/>
      </dsp:nvSpPr>
      <dsp:spPr>
        <a:xfrm>
          <a:off x="0" y="1611089"/>
          <a:ext cx="6691070" cy="527116"/>
        </a:xfrm>
        <a:prstGeom prst="roundRect">
          <a:avLst/>
        </a:prstGeom>
        <a:gradFill rotWithShape="0">
          <a:gsLst>
            <a:gs pos="0">
              <a:schemeClr val="accent2">
                <a:hueOff val="-314296"/>
                <a:satOff val="-3622"/>
                <a:lumOff val="810"/>
                <a:alphaOff val="0"/>
                <a:tint val="96000"/>
                <a:lumMod val="100000"/>
              </a:schemeClr>
            </a:gs>
            <a:gs pos="78000">
              <a:schemeClr val="accent2">
                <a:hueOff val="-314296"/>
                <a:satOff val="-3622"/>
                <a:lumOff val="81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Chosen Agenda Items</a:t>
          </a:r>
        </a:p>
      </dsp:txBody>
      <dsp:txXfrm>
        <a:off x="25732" y="1636821"/>
        <a:ext cx="6639606" cy="475652"/>
      </dsp:txXfrm>
    </dsp:sp>
    <dsp:sp modelId="{B66D53D7-C763-4357-9BF1-7DE84E2A99C2}">
      <dsp:nvSpPr>
        <dsp:cNvPr id="0" name=""/>
        <dsp:cNvSpPr/>
      </dsp:nvSpPr>
      <dsp:spPr>
        <a:xfrm>
          <a:off x="0" y="2148036"/>
          <a:ext cx="6691070" cy="527116"/>
        </a:xfrm>
        <a:prstGeom prst="roundRect">
          <a:avLst/>
        </a:prstGeom>
        <a:gradFill rotWithShape="0">
          <a:gsLst>
            <a:gs pos="0">
              <a:schemeClr val="accent2">
                <a:hueOff val="-419062"/>
                <a:satOff val="-4829"/>
                <a:lumOff val="1079"/>
                <a:alphaOff val="0"/>
                <a:tint val="96000"/>
                <a:lumMod val="100000"/>
              </a:schemeClr>
            </a:gs>
            <a:gs pos="78000">
              <a:schemeClr val="accent2">
                <a:hueOff val="-419062"/>
                <a:satOff val="-4829"/>
                <a:lumOff val="10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Discussions</a:t>
          </a:r>
        </a:p>
      </dsp:txBody>
      <dsp:txXfrm>
        <a:off x="25732" y="2173768"/>
        <a:ext cx="6639606" cy="475652"/>
      </dsp:txXfrm>
    </dsp:sp>
    <dsp:sp modelId="{F45474C2-039F-40BA-9858-BA5A00FE5155}">
      <dsp:nvSpPr>
        <dsp:cNvPr id="0" name=""/>
        <dsp:cNvSpPr/>
      </dsp:nvSpPr>
      <dsp:spPr>
        <a:xfrm>
          <a:off x="0" y="2684983"/>
          <a:ext cx="6691070" cy="527116"/>
        </a:xfrm>
        <a:prstGeom prst="roundRect">
          <a:avLst/>
        </a:prstGeom>
        <a:gradFill rotWithShape="0">
          <a:gsLst>
            <a:gs pos="0">
              <a:schemeClr val="accent2">
                <a:hueOff val="-523827"/>
                <a:satOff val="-6036"/>
                <a:lumOff val="1349"/>
                <a:alphaOff val="0"/>
                <a:tint val="96000"/>
                <a:lumMod val="100000"/>
              </a:schemeClr>
            </a:gs>
            <a:gs pos="78000">
              <a:schemeClr val="accent2">
                <a:hueOff val="-523827"/>
                <a:satOff val="-6036"/>
                <a:lumOff val="134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Stepping Stones</a:t>
          </a:r>
        </a:p>
      </dsp:txBody>
      <dsp:txXfrm>
        <a:off x="25732" y="2710715"/>
        <a:ext cx="6639606" cy="475652"/>
      </dsp:txXfrm>
    </dsp:sp>
    <dsp:sp modelId="{F39AF110-1404-4C1F-9164-F1A13FA877EE}">
      <dsp:nvSpPr>
        <dsp:cNvPr id="0" name=""/>
        <dsp:cNvSpPr/>
      </dsp:nvSpPr>
      <dsp:spPr>
        <a:xfrm>
          <a:off x="0" y="3221929"/>
          <a:ext cx="6691070" cy="527116"/>
        </a:xfrm>
        <a:prstGeom prst="roundRect">
          <a:avLst/>
        </a:prstGeom>
        <a:gradFill rotWithShape="0">
          <a:gsLst>
            <a:gs pos="0">
              <a:schemeClr val="accent2">
                <a:hueOff val="-628592"/>
                <a:satOff val="-7244"/>
                <a:lumOff val="1619"/>
                <a:alphaOff val="0"/>
                <a:tint val="96000"/>
                <a:lumMod val="100000"/>
              </a:schemeClr>
            </a:gs>
            <a:gs pos="78000">
              <a:schemeClr val="accent2">
                <a:hueOff val="-628592"/>
                <a:satOff val="-7244"/>
                <a:lumOff val="161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Al-Anon meetings</a:t>
          </a:r>
        </a:p>
      </dsp:txBody>
      <dsp:txXfrm>
        <a:off x="25732" y="3247661"/>
        <a:ext cx="6639606" cy="475652"/>
      </dsp:txXfrm>
    </dsp:sp>
    <dsp:sp modelId="{85887307-6800-4B82-B250-3653B79B742E}">
      <dsp:nvSpPr>
        <dsp:cNvPr id="0" name=""/>
        <dsp:cNvSpPr/>
      </dsp:nvSpPr>
      <dsp:spPr>
        <a:xfrm>
          <a:off x="0" y="3758876"/>
          <a:ext cx="6691070" cy="527116"/>
        </a:xfrm>
        <a:prstGeom prst="roundRect">
          <a:avLst/>
        </a:prstGeom>
        <a:gradFill rotWithShape="0">
          <a:gsLst>
            <a:gs pos="0">
              <a:schemeClr val="accent2">
                <a:hueOff val="-733358"/>
                <a:satOff val="-8451"/>
                <a:lumOff val="1889"/>
                <a:alphaOff val="0"/>
                <a:tint val="96000"/>
                <a:lumMod val="100000"/>
              </a:schemeClr>
            </a:gs>
            <a:gs pos="78000">
              <a:schemeClr val="accent2">
                <a:hueOff val="-733358"/>
                <a:satOff val="-8451"/>
                <a:lumOff val="188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Connect to other delegates, board members, and staff</a:t>
          </a:r>
        </a:p>
      </dsp:txBody>
      <dsp:txXfrm>
        <a:off x="25732" y="3784608"/>
        <a:ext cx="6639606" cy="475652"/>
      </dsp:txXfrm>
    </dsp:sp>
    <dsp:sp modelId="{8A318BC5-A9B0-424D-9EF1-28E651AF5083}">
      <dsp:nvSpPr>
        <dsp:cNvPr id="0" name=""/>
        <dsp:cNvSpPr/>
      </dsp:nvSpPr>
      <dsp:spPr>
        <a:xfrm>
          <a:off x="0" y="4295823"/>
          <a:ext cx="6691070" cy="527116"/>
        </a:xfrm>
        <a:prstGeom prst="roundRect">
          <a:avLst/>
        </a:prstGeom>
        <a:gradFill rotWithShape="0">
          <a:gsLst>
            <a:gs pos="0">
              <a:schemeClr val="accent2">
                <a:hueOff val="-838123"/>
                <a:satOff val="-9658"/>
                <a:lumOff val="2159"/>
                <a:alphaOff val="0"/>
                <a:tint val="96000"/>
                <a:lumMod val="100000"/>
              </a:schemeClr>
            </a:gs>
            <a:gs pos="78000">
              <a:schemeClr val="accent2">
                <a:hueOff val="-838123"/>
                <a:satOff val="-9658"/>
                <a:lumOff val="215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We were busy!  We had Fun ! We Listened &amp; Learned!!! </a:t>
          </a:r>
        </a:p>
      </dsp:txBody>
      <dsp:txXfrm>
        <a:off x="25732" y="4321555"/>
        <a:ext cx="6639606" cy="475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36258-6AF2-4F53-BCC7-5A7343ECCD13}">
      <dsp:nvSpPr>
        <dsp:cNvPr id="0" name=""/>
        <dsp:cNvSpPr/>
      </dsp:nvSpPr>
      <dsp:spPr>
        <a:xfrm>
          <a:off x="0" y="15365"/>
          <a:ext cx="5866417" cy="7770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A9CA68-B2A2-4C40-933B-DAC4829DF9E3}">
      <dsp:nvSpPr>
        <dsp:cNvPr id="0" name=""/>
        <dsp:cNvSpPr/>
      </dsp:nvSpPr>
      <dsp:spPr>
        <a:xfrm>
          <a:off x="235050" y="178478"/>
          <a:ext cx="427364" cy="4273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3290CD-3DF4-48A0-8C30-9241269E030A}">
      <dsp:nvSpPr>
        <dsp:cNvPr id="0" name=""/>
        <dsp:cNvSpPr/>
      </dsp:nvSpPr>
      <dsp:spPr>
        <a:xfrm>
          <a:off x="897465" y="3648"/>
          <a:ext cx="4968951" cy="777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35" tIns="82235" rIns="82235" bIns="82235" numCol="1" spcCol="1270" anchor="ctr" anchorCtr="0">
          <a:noAutofit/>
        </a:bodyPr>
        <a:lstStyle/>
        <a:p>
          <a:pPr marL="0" lvl="0" indent="0" algn="l" defTabSz="844550">
            <a:lnSpc>
              <a:spcPct val="100000"/>
            </a:lnSpc>
            <a:spcBef>
              <a:spcPct val="0"/>
            </a:spcBef>
            <a:spcAft>
              <a:spcPct val="35000"/>
            </a:spcAft>
            <a:buNone/>
          </a:pPr>
          <a:r>
            <a:rPr lang="en-US" sz="1900" b="1" kern="1200" dirty="0">
              <a:solidFill>
                <a:schemeClr val="tx2"/>
              </a:solidFill>
            </a:rPr>
            <a:t>First Motion – PASSED!!  Round of applause</a:t>
          </a:r>
        </a:p>
      </dsp:txBody>
      <dsp:txXfrm>
        <a:off x="897465" y="3648"/>
        <a:ext cx="4968951" cy="777026"/>
      </dsp:txXfrm>
    </dsp:sp>
    <dsp:sp modelId="{923E692F-0A81-4166-BBE8-767CE876C762}">
      <dsp:nvSpPr>
        <dsp:cNvPr id="0" name=""/>
        <dsp:cNvSpPr/>
      </dsp:nvSpPr>
      <dsp:spPr>
        <a:xfrm>
          <a:off x="0" y="974930"/>
          <a:ext cx="5866417" cy="7770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A07A1A-70ED-4F86-A9B4-C1B5B98909C9}">
      <dsp:nvSpPr>
        <dsp:cNvPr id="0" name=""/>
        <dsp:cNvSpPr/>
      </dsp:nvSpPr>
      <dsp:spPr>
        <a:xfrm>
          <a:off x="235050" y="1149761"/>
          <a:ext cx="427364" cy="4273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1FBACD-51D1-4379-AD2F-D0D5D6D4ECF1}">
      <dsp:nvSpPr>
        <dsp:cNvPr id="0" name=""/>
        <dsp:cNvSpPr/>
      </dsp:nvSpPr>
      <dsp:spPr>
        <a:xfrm>
          <a:off x="897465" y="974930"/>
          <a:ext cx="4968951" cy="777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35" tIns="82235" rIns="82235" bIns="82235" numCol="1" spcCol="1270" anchor="ctr" anchorCtr="0">
          <a:noAutofit/>
        </a:bodyPr>
        <a:lstStyle/>
        <a:p>
          <a:pPr marL="0" lvl="0" indent="0" algn="l" defTabSz="844550">
            <a:lnSpc>
              <a:spcPct val="100000"/>
            </a:lnSpc>
            <a:spcBef>
              <a:spcPct val="0"/>
            </a:spcBef>
            <a:spcAft>
              <a:spcPct val="35000"/>
            </a:spcAft>
            <a:buNone/>
          </a:pPr>
          <a:r>
            <a:rPr lang="en-US" sz="1900" b="1" kern="1200" dirty="0">
              <a:solidFill>
                <a:schemeClr val="tx2"/>
              </a:solidFill>
            </a:rPr>
            <a:t>674 Electronic Groups (March 2022)</a:t>
          </a:r>
        </a:p>
      </dsp:txBody>
      <dsp:txXfrm>
        <a:off x="897465" y="974930"/>
        <a:ext cx="4968951" cy="777026"/>
      </dsp:txXfrm>
    </dsp:sp>
    <dsp:sp modelId="{CC0C353D-86D3-4D4C-B766-3392D4952F38}">
      <dsp:nvSpPr>
        <dsp:cNvPr id="0" name=""/>
        <dsp:cNvSpPr/>
      </dsp:nvSpPr>
      <dsp:spPr>
        <a:xfrm>
          <a:off x="0" y="1946213"/>
          <a:ext cx="5866417" cy="7770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5589B5-DCD0-4D54-B142-2764FA2DF9C0}">
      <dsp:nvSpPr>
        <dsp:cNvPr id="0" name=""/>
        <dsp:cNvSpPr/>
      </dsp:nvSpPr>
      <dsp:spPr>
        <a:xfrm>
          <a:off x="235050" y="2121044"/>
          <a:ext cx="427364" cy="4273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4DA4C2-7D63-41A1-A393-29910AB29F61}">
      <dsp:nvSpPr>
        <dsp:cNvPr id="0" name=""/>
        <dsp:cNvSpPr/>
      </dsp:nvSpPr>
      <dsp:spPr>
        <a:xfrm>
          <a:off x="897465" y="1946213"/>
          <a:ext cx="4968951" cy="777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35" tIns="82235" rIns="82235" bIns="82235" numCol="1" spcCol="1270" anchor="ctr" anchorCtr="0">
          <a:noAutofit/>
        </a:bodyPr>
        <a:lstStyle/>
        <a:p>
          <a:pPr marL="0" lvl="0" indent="0" algn="l" defTabSz="844550">
            <a:lnSpc>
              <a:spcPct val="100000"/>
            </a:lnSpc>
            <a:spcBef>
              <a:spcPct val="0"/>
            </a:spcBef>
            <a:spcAft>
              <a:spcPct val="35000"/>
            </a:spcAft>
            <a:buNone/>
          </a:pPr>
          <a:r>
            <a:rPr lang="en-US" sz="1900" b="1" kern="1200" dirty="0">
              <a:solidFill>
                <a:schemeClr val="tx2"/>
              </a:solidFill>
            </a:rPr>
            <a:t>Physical and Electronic Groups </a:t>
          </a:r>
        </a:p>
      </dsp:txBody>
      <dsp:txXfrm>
        <a:off x="897465" y="1946213"/>
        <a:ext cx="4968951" cy="777026"/>
      </dsp:txXfrm>
    </dsp:sp>
    <dsp:sp modelId="{A0601E3F-CDF4-4CDE-8910-2FC74C1B1708}">
      <dsp:nvSpPr>
        <dsp:cNvPr id="0" name=""/>
        <dsp:cNvSpPr/>
      </dsp:nvSpPr>
      <dsp:spPr>
        <a:xfrm>
          <a:off x="0" y="2917496"/>
          <a:ext cx="5866417" cy="7770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6E39A5-89DE-4E50-9881-FD4A4A10F2E1}">
      <dsp:nvSpPr>
        <dsp:cNvPr id="0" name=""/>
        <dsp:cNvSpPr/>
      </dsp:nvSpPr>
      <dsp:spPr>
        <a:xfrm>
          <a:off x="235050" y="3092327"/>
          <a:ext cx="427364" cy="4273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A375B7-6AAF-4148-8FD3-C2DC651B3F84}">
      <dsp:nvSpPr>
        <dsp:cNvPr id="0" name=""/>
        <dsp:cNvSpPr/>
      </dsp:nvSpPr>
      <dsp:spPr>
        <a:xfrm>
          <a:off x="897465" y="2917496"/>
          <a:ext cx="4968951" cy="777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35" tIns="82235" rIns="82235" bIns="82235" numCol="1" spcCol="1270" anchor="ctr" anchorCtr="0">
          <a:noAutofit/>
        </a:bodyPr>
        <a:lstStyle/>
        <a:p>
          <a:pPr marL="0" lvl="0" indent="0" algn="l" defTabSz="844550">
            <a:lnSpc>
              <a:spcPct val="100000"/>
            </a:lnSpc>
            <a:spcBef>
              <a:spcPct val="0"/>
            </a:spcBef>
            <a:spcAft>
              <a:spcPct val="35000"/>
            </a:spcAft>
            <a:buNone/>
          </a:pPr>
          <a:r>
            <a:rPr lang="en-US" sz="1900" b="1" kern="1200" dirty="0">
              <a:solidFill>
                <a:schemeClr val="tx2"/>
              </a:solidFill>
            </a:rPr>
            <a:t>A Group is a Group is a Group. </a:t>
          </a:r>
        </a:p>
      </dsp:txBody>
      <dsp:txXfrm>
        <a:off x="897465" y="2917496"/>
        <a:ext cx="4968951" cy="777026"/>
      </dsp:txXfrm>
    </dsp:sp>
    <dsp:sp modelId="{A4B8DA27-3040-482C-96D9-9BFE7FED6F90}">
      <dsp:nvSpPr>
        <dsp:cNvPr id="0" name=""/>
        <dsp:cNvSpPr/>
      </dsp:nvSpPr>
      <dsp:spPr>
        <a:xfrm>
          <a:off x="0" y="3888778"/>
          <a:ext cx="5866417" cy="7770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1D6A67-499E-4C62-A872-2A9AE4AE91D4}">
      <dsp:nvSpPr>
        <dsp:cNvPr id="0" name=""/>
        <dsp:cNvSpPr/>
      </dsp:nvSpPr>
      <dsp:spPr>
        <a:xfrm>
          <a:off x="235050" y="4063609"/>
          <a:ext cx="427364" cy="4273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6C18EB-25C3-4449-801C-A8C19A552DDB}">
      <dsp:nvSpPr>
        <dsp:cNvPr id="0" name=""/>
        <dsp:cNvSpPr/>
      </dsp:nvSpPr>
      <dsp:spPr>
        <a:xfrm>
          <a:off x="897465" y="3888778"/>
          <a:ext cx="4968951" cy="777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35" tIns="82235" rIns="82235" bIns="82235" numCol="1" spcCol="1270" anchor="ctr" anchorCtr="0">
          <a:noAutofit/>
        </a:bodyPr>
        <a:lstStyle/>
        <a:p>
          <a:pPr marL="0" lvl="0" indent="0" algn="l" defTabSz="844550">
            <a:lnSpc>
              <a:spcPct val="100000"/>
            </a:lnSpc>
            <a:spcBef>
              <a:spcPct val="0"/>
            </a:spcBef>
            <a:spcAft>
              <a:spcPct val="35000"/>
            </a:spcAft>
            <a:buNone/>
          </a:pPr>
          <a:r>
            <a:rPr lang="en-US" sz="1900" b="1" kern="1200" dirty="0">
              <a:solidFill>
                <a:schemeClr val="tx2"/>
              </a:solidFill>
            </a:rPr>
            <a:t>Physical or Electronic can be identified</a:t>
          </a:r>
        </a:p>
      </dsp:txBody>
      <dsp:txXfrm>
        <a:off x="897465" y="3888778"/>
        <a:ext cx="4968951" cy="777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31CC2-65D7-40BC-88F5-9391A7186C0C}">
      <dsp:nvSpPr>
        <dsp:cNvPr id="0" name=""/>
        <dsp:cNvSpPr/>
      </dsp:nvSpPr>
      <dsp:spPr>
        <a:xfrm>
          <a:off x="476769" y="721636"/>
          <a:ext cx="555778" cy="55577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BCB401-32D9-4D56-A7D3-E36474FBBEED}">
      <dsp:nvSpPr>
        <dsp:cNvPr id="0" name=""/>
        <dsp:cNvSpPr/>
      </dsp:nvSpPr>
      <dsp:spPr>
        <a:xfrm>
          <a:off x="593483" y="838349"/>
          <a:ext cx="322351" cy="3223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2622A5-FC0C-4B27-ADE7-989519D13B67}">
      <dsp:nvSpPr>
        <dsp:cNvPr id="0" name=""/>
        <dsp:cNvSpPr/>
      </dsp:nvSpPr>
      <dsp:spPr>
        <a:xfrm>
          <a:off x="1151643" y="354867"/>
          <a:ext cx="1310048" cy="1289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latin typeface="Calibri" panose="020F0502020204030204" pitchFamily="34" charset="0"/>
            </a:rPr>
            <a:t>The new daily reader </a:t>
          </a:r>
        </a:p>
        <a:p>
          <a:pPr marL="0" lvl="0" indent="0" algn="ctr" defTabSz="889000">
            <a:lnSpc>
              <a:spcPct val="90000"/>
            </a:lnSpc>
            <a:spcBef>
              <a:spcPct val="0"/>
            </a:spcBef>
            <a:spcAft>
              <a:spcPct val="35000"/>
            </a:spcAft>
            <a:buNone/>
          </a:pPr>
          <a:r>
            <a:rPr lang="en-US" sz="2000" kern="1200" dirty="0">
              <a:solidFill>
                <a:schemeClr val="tx2"/>
              </a:solidFill>
              <a:latin typeface="Calibri" panose="020F0502020204030204" pitchFamily="34" charset="0"/>
            </a:rPr>
            <a:t>“A Little Time for Myself</a:t>
          </a:r>
          <a:r>
            <a:rPr lang="en-US" sz="2000" kern="1200" dirty="0">
              <a:latin typeface="Calibri" panose="020F0502020204030204" pitchFamily="34" charset="0"/>
            </a:rPr>
            <a:t>”</a:t>
          </a:r>
        </a:p>
      </dsp:txBody>
      <dsp:txXfrm>
        <a:off x="1151643" y="354867"/>
        <a:ext cx="1310048" cy="1289316"/>
      </dsp:txXfrm>
    </dsp:sp>
    <dsp:sp modelId="{4D2907FF-499C-4921-AB35-D57A9F0650E6}">
      <dsp:nvSpPr>
        <dsp:cNvPr id="0" name=""/>
        <dsp:cNvSpPr/>
      </dsp:nvSpPr>
      <dsp:spPr>
        <a:xfrm>
          <a:off x="2689957" y="721636"/>
          <a:ext cx="555778" cy="55577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A6D826-120E-4F57-AF39-D8FA00645E79}">
      <dsp:nvSpPr>
        <dsp:cNvPr id="0" name=""/>
        <dsp:cNvSpPr/>
      </dsp:nvSpPr>
      <dsp:spPr>
        <a:xfrm>
          <a:off x="2806671" y="838349"/>
          <a:ext cx="322351" cy="3223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B986B6-C105-489F-A216-1CE0F4FF3BC0}">
      <dsp:nvSpPr>
        <dsp:cNvPr id="0" name=""/>
        <dsp:cNvSpPr/>
      </dsp:nvSpPr>
      <dsp:spPr>
        <a:xfrm>
          <a:off x="3364831" y="275"/>
          <a:ext cx="1310048" cy="199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2"/>
            </a:solidFill>
            <a:latin typeface="Calibri" panose="020F0502020204030204" pitchFamily="34" charset="0"/>
          </a:endParaRPr>
        </a:p>
        <a:p>
          <a:pPr marL="0" lvl="0" indent="0" algn="ctr" defTabSz="889000">
            <a:lnSpc>
              <a:spcPct val="90000"/>
            </a:lnSpc>
            <a:spcBef>
              <a:spcPct val="0"/>
            </a:spcBef>
            <a:spcAft>
              <a:spcPct val="35000"/>
            </a:spcAft>
            <a:buNone/>
          </a:pPr>
          <a:endParaRPr lang="en-US" sz="2000" kern="1200" dirty="0">
            <a:solidFill>
              <a:schemeClr val="tx2"/>
            </a:solidFill>
            <a:latin typeface="Calibri" panose="020F0502020204030204" pitchFamily="34" charset="0"/>
          </a:endParaRPr>
        </a:p>
        <a:p>
          <a:pPr marL="0" lvl="0" indent="0" algn="ctr" defTabSz="889000">
            <a:lnSpc>
              <a:spcPct val="90000"/>
            </a:lnSpc>
            <a:spcBef>
              <a:spcPct val="0"/>
            </a:spcBef>
            <a:spcAft>
              <a:spcPct val="35000"/>
            </a:spcAft>
            <a:buNone/>
          </a:pPr>
          <a:r>
            <a:rPr lang="en-US" sz="2000" kern="1200" dirty="0">
              <a:solidFill>
                <a:schemeClr val="tx2"/>
              </a:solidFill>
              <a:latin typeface="Calibri" panose="020F0502020204030204" pitchFamily="34" charset="0"/>
            </a:rPr>
            <a:t>New Service Manual Now Available Free Online Printed Version Later this Summer</a:t>
          </a:r>
        </a:p>
      </dsp:txBody>
      <dsp:txXfrm>
        <a:off x="3364831" y="275"/>
        <a:ext cx="1310048" cy="1998500"/>
      </dsp:txXfrm>
    </dsp:sp>
    <dsp:sp modelId="{4B7C14B2-3FDB-4A73-A8ED-55529516A61E}">
      <dsp:nvSpPr>
        <dsp:cNvPr id="0" name=""/>
        <dsp:cNvSpPr/>
      </dsp:nvSpPr>
      <dsp:spPr>
        <a:xfrm>
          <a:off x="4903145" y="721636"/>
          <a:ext cx="555778" cy="55577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38D941-B227-4018-9E49-EDF8EC91FF88}">
      <dsp:nvSpPr>
        <dsp:cNvPr id="0" name=""/>
        <dsp:cNvSpPr/>
      </dsp:nvSpPr>
      <dsp:spPr>
        <a:xfrm>
          <a:off x="5019858" y="838349"/>
          <a:ext cx="322351" cy="3223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F0CF8E3-36EF-4F5F-AEB1-430F16FB0B00}">
      <dsp:nvSpPr>
        <dsp:cNvPr id="0" name=""/>
        <dsp:cNvSpPr/>
      </dsp:nvSpPr>
      <dsp:spPr>
        <a:xfrm>
          <a:off x="5578018" y="721636"/>
          <a:ext cx="1310048" cy="55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Electronic group database transformation – significant</a:t>
          </a:r>
        </a:p>
      </dsp:txBody>
      <dsp:txXfrm>
        <a:off x="5578018" y="721636"/>
        <a:ext cx="1310048" cy="555778"/>
      </dsp:txXfrm>
    </dsp:sp>
    <dsp:sp modelId="{140A8B72-6840-4E51-AC4D-3487917CA0FA}">
      <dsp:nvSpPr>
        <dsp:cNvPr id="0" name=""/>
        <dsp:cNvSpPr/>
      </dsp:nvSpPr>
      <dsp:spPr>
        <a:xfrm>
          <a:off x="7116333" y="721636"/>
          <a:ext cx="555778" cy="55577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9EF634-DD04-4FC5-9B0C-DE3E288CC7CC}">
      <dsp:nvSpPr>
        <dsp:cNvPr id="0" name=""/>
        <dsp:cNvSpPr/>
      </dsp:nvSpPr>
      <dsp:spPr>
        <a:xfrm>
          <a:off x="7233046" y="838349"/>
          <a:ext cx="322351" cy="3223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8B5EC0-B247-4F0A-B5E6-5012E80E49FE}">
      <dsp:nvSpPr>
        <dsp:cNvPr id="0" name=""/>
        <dsp:cNvSpPr/>
      </dsp:nvSpPr>
      <dsp:spPr>
        <a:xfrm>
          <a:off x="7791206" y="721636"/>
          <a:ext cx="1310048" cy="55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1</a:t>
          </a:r>
          <a:r>
            <a:rPr lang="en-US" sz="1800" kern="1200" baseline="30000" dirty="0">
              <a:solidFill>
                <a:schemeClr val="tx2"/>
              </a:solidFill>
            </a:rPr>
            <a:t>st</a:t>
          </a:r>
          <a:r>
            <a:rPr lang="en-US" sz="1800" kern="1200" dirty="0">
              <a:solidFill>
                <a:schemeClr val="tx2"/>
              </a:solidFill>
            </a:rPr>
            <a:t> Longitudinal Study</a:t>
          </a:r>
        </a:p>
      </dsp:txBody>
      <dsp:txXfrm>
        <a:off x="7791206" y="721636"/>
        <a:ext cx="1310048" cy="555778"/>
      </dsp:txXfrm>
    </dsp:sp>
    <dsp:sp modelId="{89244DD2-3336-42FD-8302-4030A20BA9F5}">
      <dsp:nvSpPr>
        <dsp:cNvPr id="0" name=""/>
        <dsp:cNvSpPr/>
      </dsp:nvSpPr>
      <dsp:spPr>
        <a:xfrm>
          <a:off x="476769" y="3424347"/>
          <a:ext cx="555778" cy="55577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767CF1-32DA-4AA2-A810-160B4B6CFAB2}">
      <dsp:nvSpPr>
        <dsp:cNvPr id="0" name=""/>
        <dsp:cNvSpPr/>
      </dsp:nvSpPr>
      <dsp:spPr>
        <a:xfrm>
          <a:off x="593483" y="3541060"/>
          <a:ext cx="322351" cy="3223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43411B-932E-4BC6-9EA8-78931C12995E}">
      <dsp:nvSpPr>
        <dsp:cNvPr id="0" name=""/>
        <dsp:cNvSpPr/>
      </dsp:nvSpPr>
      <dsp:spPr>
        <a:xfrm>
          <a:off x="1151643" y="2729193"/>
          <a:ext cx="1310048" cy="1946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u="none" kern="1200" dirty="0">
              <a:solidFill>
                <a:schemeClr val="tx2"/>
              </a:solidFill>
              <a:latin typeface="Calibri" panose="020F0502020204030204" pitchFamily="34" charset="0"/>
            </a:rPr>
            <a:t>Meet the Board Event in Cleveland in October</a:t>
          </a:r>
        </a:p>
      </dsp:txBody>
      <dsp:txXfrm>
        <a:off x="1151643" y="2729193"/>
        <a:ext cx="1310048" cy="1946084"/>
      </dsp:txXfrm>
    </dsp:sp>
    <dsp:sp modelId="{E89E5573-781E-4B52-826C-E2D2A7EAFB2B}">
      <dsp:nvSpPr>
        <dsp:cNvPr id="0" name=""/>
        <dsp:cNvSpPr/>
      </dsp:nvSpPr>
      <dsp:spPr>
        <a:xfrm>
          <a:off x="2689957" y="3424347"/>
          <a:ext cx="555778" cy="55577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D276CF-1EF8-4718-A1B0-5369D9A2FEC9}">
      <dsp:nvSpPr>
        <dsp:cNvPr id="0" name=""/>
        <dsp:cNvSpPr/>
      </dsp:nvSpPr>
      <dsp:spPr>
        <a:xfrm>
          <a:off x="2806671" y="3541060"/>
          <a:ext cx="322351" cy="32235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6D74EA-53C4-43B8-AEA0-4787F2CBB839}">
      <dsp:nvSpPr>
        <dsp:cNvPr id="0" name=""/>
        <dsp:cNvSpPr/>
      </dsp:nvSpPr>
      <dsp:spPr>
        <a:xfrm>
          <a:off x="3364831" y="3023814"/>
          <a:ext cx="1310048" cy="1356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latin typeface="Calibri" panose="020F0502020204030204" pitchFamily="34" charset="0"/>
            </a:rPr>
            <a:t>IAGSM in London in October</a:t>
          </a:r>
        </a:p>
      </dsp:txBody>
      <dsp:txXfrm>
        <a:off x="3364831" y="3023814"/>
        <a:ext cx="1310048" cy="1356843"/>
      </dsp:txXfrm>
    </dsp:sp>
    <dsp:sp modelId="{BEBB8FB8-2F4D-422D-A136-6E4161C5A18E}">
      <dsp:nvSpPr>
        <dsp:cNvPr id="0" name=""/>
        <dsp:cNvSpPr/>
      </dsp:nvSpPr>
      <dsp:spPr>
        <a:xfrm>
          <a:off x="4903145" y="3424347"/>
          <a:ext cx="555778" cy="55577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369E47-023A-441D-BDB0-5C743FE34918}">
      <dsp:nvSpPr>
        <dsp:cNvPr id="0" name=""/>
        <dsp:cNvSpPr/>
      </dsp:nvSpPr>
      <dsp:spPr>
        <a:xfrm>
          <a:off x="5019858" y="3541060"/>
          <a:ext cx="322351" cy="32235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4603CE9-9BD1-4DEE-B8EA-BAA1F924205E}">
      <dsp:nvSpPr>
        <dsp:cNvPr id="0" name=""/>
        <dsp:cNvSpPr/>
      </dsp:nvSpPr>
      <dsp:spPr>
        <a:xfrm>
          <a:off x="5578018" y="2886320"/>
          <a:ext cx="1310048" cy="163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Returning to in-person Board </a:t>
          </a:r>
          <a:r>
            <a:rPr lang="en-US" sz="1800" kern="1200" dirty="0">
              <a:solidFill>
                <a:schemeClr val="tx2"/>
              </a:solidFill>
              <a:latin typeface="Calibri" panose="020F0502020204030204" pitchFamily="34" charset="0"/>
            </a:rPr>
            <a:t>Meetings</a:t>
          </a:r>
        </a:p>
      </dsp:txBody>
      <dsp:txXfrm>
        <a:off x="5578018" y="2886320"/>
        <a:ext cx="1310048" cy="1631831"/>
      </dsp:txXfrm>
    </dsp:sp>
    <dsp:sp modelId="{835CA86E-3C9C-42BA-97AC-63472A39A57C}">
      <dsp:nvSpPr>
        <dsp:cNvPr id="0" name=""/>
        <dsp:cNvSpPr/>
      </dsp:nvSpPr>
      <dsp:spPr>
        <a:xfrm>
          <a:off x="7116333" y="3424347"/>
          <a:ext cx="555778" cy="55577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0372CE-5455-4FD2-BE98-A435E68D8E29}">
      <dsp:nvSpPr>
        <dsp:cNvPr id="0" name=""/>
        <dsp:cNvSpPr/>
      </dsp:nvSpPr>
      <dsp:spPr>
        <a:xfrm>
          <a:off x="7233046" y="3541060"/>
          <a:ext cx="322351" cy="32235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3B1ECD-6D51-4907-A222-57D13839EFE4}">
      <dsp:nvSpPr>
        <dsp:cNvPr id="0" name=""/>
        <dsp:cNvSpPr/>
      </dsp:nvSpPr>
      <dsp:spPr>
        <a:xfrm>
          <a:off x="7791206" y="3424347"/>
          <a:ext cx="1310048" cy="55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Hire staff – Associate Director - International</a:t>
          </a:r>
        </a:p>
      </dsp:txBody>
      <dsp:txXfrm>
        <a:off x="7791206" y="3424347"/>
        <a:ext cx="1310048" cy="5557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26AE0-1433-41C2-A41C-A8294011CCC9}">
      <dsp:nvSpPr>
        <dsp:cNvPr id="0" name=""/>
        <dsp:cNvSpPr/>
      </dsp:nvSpPr>
      <dsp:spPr>
        <a:xfrm>
          <a:off x="0" y="228595"/>
          <a:ext cx="3004884" cy="180293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rPr>
            <a:t>Mega issue</a:t>
          </a:r>
        </a:p>
      </dsp:txBody>
      <dsp:txXfrm>
        <a:off x="0" y="228595"/>
        <a:ext cx="3004884" cy="1802930"/>
      </dsp:txXfrm>
    </dsp:sp>
    <dsp:sp modelId="{7F7758DF-E122-4AF4-9546-F9ED4BCB37AA}">
      <dsp:nvSpPr>
        <dsp:cNvPr id="0" name=""/>
        <dsp:cNvSpPr/>
      </dsp:nvSpPr>
      <dsp:spPr>
        <a:xfrm>
          <a:off x="3305372" y="228595"/>
          <a:ext cx="3004884" cy="180293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rPr>
            <a:t>Trustee Chosen Agenda Item</a:t>
          </a:r>
        </a:p>
      </dsp:txBody>
      <dsp:txXfrm>
        <a:off x="3305372" y="228595"/>
        <a:ext cx="3004884" cy="1802930"/>
      </dsp:txXfrm>
    </dsp:sp>
    <dsp:sp modelId="{F85AABA3-2A53-4F2F-9F10-4081CE6A70BC}">
      <dsp:nvSpPr>
        <dsp:cNvPr id="0" name=""/>
        <dsp:cNvSpPr/>
      </dsp:nvSpPr>
      <dsp:spPr>
        <a:xfrm>
          <a:off x="6610744" y="228595"/>
          <a:ext cx="3004884" cy="180293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rPr>
            <a:t>Regional Committee on Trustees</a:t>
          </a:r>
        </a:p>
      </dsp:txBody>
      <dsp:txXfrm>
        <a:off x="6610744" y="228595"/>
        <a:ext cx="3004884" cy="1802930"/>
      </dsp:txXfrm>
    </dsp:sp>
    <dsp:sp modelId="{C59F5A86-FC15-420D-AEB3-13F84AB53CC1}">
      <dsp:nvSpPr>
        <dsp:cNvPr id="0" name=""/>
        <dsp:cNvSpPr/>
      </dsp:nvSpPr>
      <dsp:spPr>
        <a:xfrm>
          <a:off x="93602" y="2332014"/>
          <a:ext cx="4104611" cy="246859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solidFill>
                <a:schemeClr val="tx1"/>
              </a:solidFill>
            </a:rPr>
            <a:t>New Trustees</a:t>
          </a:r>
        </a:p>
        <a:p>
          <a:pPr marL="285750" lvl="1" indent="-285750" algn="l" defTabSz="1333500">
            <a:lnSpc>
              <a:spcPct val="90000"/>
            </a:lnSpc>
            <a:spcBef>
              <a:spcPct val="0"/>
            </a:spcBef>
            <a:spcAft>
              <a:spcPct val="15000"/>
            </a:spcAft>
            <a:buChar char="•"/>
          </a:pPr>
          <a:r>
            <a:rPr lang="en-US" sz="3000" kern="1200" dirty="0">
              <a:solidFill>
                <a:schemeClr val="tx1"/>
              </a:solidFill>
            </a:rPr>
            <a:t>Jean L and Sally K</a:t>
          </a:r>
        </a:p>
        <a:p>
          <a:pPr marL="285750" lvl="1" indent="-285750" algn="l" defTabSz="1333500">
            <a:lnSpc>
              <a:spcPct val="90000"/>
            </a:lnSpc>
            <a:spcBef>
              <a:spcPct val="0"/>
            </a:spcBef>
            <a:spcAft>
              <a:spcPct val="15000"/>
            </a:spcAft>
            <a:buChar char="•"/>
          </a:pPr>
          <a:r>
            <a:rPr lang="en-US" sz="3000" kern="1200" dirty="0">
              <a:solidFill>
                <a:schemeClr val="tx1"/>
              </a:solidFill>
            </a:rPr>
            <a:t>Anna Marie Z and Pennie K</a:t>
          </a:r>
        </a:p>
      </dsp:txBody>
      <dsp:txXfrm>
        <a:off x="93602" y="2332014"/>
        <a:ext cx="4104611" cy="2468590"/>
      </dsp:txXfrm>
    </dsp:sp>
    <dsp:sp modelId="{B972F260-962B-43AF-AE49-A7D30D11B80A}">
      <dsp:nvSpPr>
        <dsp:cNvPr id="0" name=""/>
        <dsp:cNvSpPr/>
      </dsp:nvSpPr>
      <dsp:spPr>
        <a:xfrm>
          <a:off x="5449116" y="2332014"/>
          <a:ext cx="4166512" cy="2468590"/>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rPr>
            <a:t>Kathi M, Trustee at Large – coming in November</a:t>
          </a:r>
        </a:p>
      </dsp:txBody>
      <dsp:txXfrm>
        <a:off x="5449116" y="2332014"/>
        <a:ext cx="4166512" cy="24685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BFB67-1B39-4080-B5D6-4783FA30C214}">
      <dsp:nvSpPr>
        <dsp:cNvPr id="0" name=""/>
        <dsp:cNvSpPr/>
      </dsp:nvSpPr>
      <dsp:spPr>
        <a:xfrm>
          <a:off x="0" y="433574"/>
          <a:ext cx="6691070" cy="6804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85EDE48-4CC9-48BB-8ED1-6C7774C608EA}">
      <dsp:nvSpPr>
        <dsp:cNvPr id="0" name=""/>
        <dsp:cNvSpPr/>
      </dsp:nvSpPr>
      <dsp:spPr>
        <a:xfrm>
          <a:off x="334553" y="35054"/>
          <a:ext cx="4683749" cy="79704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035" tIns="0" rIns="177035" bIns="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rPr>
            <a:t>Strategic Plan</a:t>
          </a:r>
        </a:p>
      </dsp:txBody>
      <dsp:txXfrm>
        <a:off x="373461" y="73962"/>
        <a:ext cx="4605933" cy="719224"/>
      </dsp:txXfrm>
    </dsp:sp>
    <dsp:sp modelId="{90B798E6-38ED-43A4-AC1E-1E89CD922F70}">
      <dsp:nvSpPr>
        <dsp:cNvPr id="0" name=""/>
        <dsp:cNvSpPr/>
      </dsp:nvSpPr>
      <dsp:spPr>
        <a:xfrm>
          <a:off x="0" y="1658294"/>
          <a:ext cx="6691070" cy="680400"/>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49F5FB3-F4F9-4C8D-BA5C-AF13FEB5F680}">
      <dsp:nvSpPr>
        <dsp:cNvPr id="0" name=""/>
        <dsp:cNvSpPr/>
      </dsp:nvSpPr>
      <dsp:spPr>
        <a:xfrm>
          <a:off x="334553" y="1259774"/>
          <a:ext cx="4683749" cy="79704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035" tIns="0" rIns="177035" bIns="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rPr>
            <a:t>WSO staff </a:t>
          </a:r>
        </a:p>
      </dsp:txBody>
      <dsp:txXfrm>
        <a:off x="373461" y="1298682"/>
        <a:ext cx="4605933" cy="719224"/>
      </dsp:txXfrm>
    </dsp:sp>
    <dsp:sp modelId="{D5649168-925B-4C7B-A96D-5F013E1C2DA3}">
      <dsp:nvSpPr>
        <dsp:cNvPr id="0" name=""/>
        <dsp:cNvSpPr/>
      </dsp:nvSpPr>
      <dsp:spPr>
        <a:xfrm>
          <a:off x="0" y="2883015"/>
          <a:ext cx="6691070" cy="680400"/>
        </a:xfrm>
        <a:prstGeom prst="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0F4B889-DFA4-40AD-BA67-286FD99D275B}">
      <dsp:nvSpPr>
        <dsp:cNvPr id="0" name=""/>
        <dsp:cNvSpPr/>
      </dsp:nvSpPr>
      <dsp:spPr>
        <a:xfrm>
          <a:off x="334553" y="2484494"/>
          <a:ext cx="4683749" cy="79704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035" tIns="0" rIns="177035" bIns="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rPr>
            <a:t>Vacancy – Associate Director - International</a:t>
          </a:r>
        </a:p>
      </dsp:txBody>
      <dsp:txXfrm>
        <a:off x="373461" y="2523402"/>
        <a:ext cx="4605933" cy="719224"/>
      </dsp:txXfrm>
    </dsp:sp>
    <dsp:sp modelId="{07663E7C-8DE4-4FA7-8F2C-30ED13BE149B}">
      <dsp:nvSpPr>
        <dsp:cNvPr id="0" name=""/>
        <dsp:cNvSpPr/>
      </dsp:nvSpPr>
      <dsp:spPr>
        <a:xfrm>
          <a:off x="0" y="4107735"/>
          <a:ext cx="6691070" cy="680400"/>
        </a:xfrm>
        <a:prstGeom prst="rect">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E010D4-B845-438B-9C52-18E9784525D9}">
      <dsp:nvSpPr>
        <dsp:cNvPr id="0" name=""/>
        <dsp:cNvSpPr/>
      </dsp:nvSpPr>
      <dsp:spPr>
        <a:xfrm>
          <a:off x="334553" y="3709215"/>
          <a:ext cx="4683749" cy="797040"/>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035" tIns="0" rIns="177035" bIns="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rPr>
            <a:t>Annual Report and Updates</a:t>
          </a:r>
        </a:p>
      </dsp:txBody>
      <dsp:txXfrm>
        <a:off x="373461" y="3748123"/>
        <a:ext cx="4605933"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503"/>
          </a:xfrm>
          <a:prstGeom prst="rect">
            <a:avLst/>
          </a:prstGeom>
        </p:spPr>
        <p:txBody>
          <a:bodyPr vert="horz" lIns="93104" tIns="46552" rIns="93104" bIns="46552" rtlCol="0"/>
          <a:lstStyle>
            <a:lvl1pPr algn="l">
              <a:defRPr sz="1200"/>
            </a:lvl1pPr>
          </a:lstStyle>
          <a:p>
            <a:endParaRPr/>
          </a:p>
        </p:txBody>
      </p:sp>
      <p:sp>
        <p:nvSpPr>
          <p:cNvPr id="3" name="Date Placeholder 2"/>
          <p:cNvSpPr>
            <a:spLocks noGrp="1"/>
          </p:cNvSpPr>
          <p:nvPr>
            <p:ph type="dt" sz="quarter" idx="1"/>
          </p:nvPr>
        </p:nvSpPr>
        <p:spPr>
          <a:xfrm>
            <a:off x="3967341" y="0"/>
            <a:ext cx="3035088" cy="464503"/>
          </a:xfrm>
          <a:prstGeom prst="rect">
            <a:avLst/>
          </a:prstGeom>
        </p:spPr>
        <p:txBody>
          <a:bodyPr vert="horz" lIns="93104" tIns="46552" rIns="93104" bIns="46552" rtlCol="0"/>
          <a:lstStyle>
            <a:lvl1pPr algn="r">
              <a:defRPr sz="1200"/>
            </a:lvl1pPr>
          </a:lstStyle>
          <a:p>
            <a:fld id="{BA5A207F-0F91-42F2-96D0-049C6003623B}" type="datetimeFigureOut">
              <a:rPr lang="en-US"/>
              <a:t>5/27/2022</a:t>
            </a:fld>
            <a:endParaRPr/>
          </a:p>
        </p:txBody>
      </p:sp>
      <p:sp>
        <p:nvSpPr>
          <p:cNvPr id="4" name="Footer Placeholder 3"/>
          <p:cNvSpPr>
            <a:spLocks noGrp="1"/>
          </p:cNvSpPr>
          <p:nvPr>
            <p:ph type="ftr" sz="quarter" idx="2"/>
          </p:nvPr>
        </p:nvSpPr>
        <p:spPr>
          <a:xfrm>
            <a:off x="0" y="8823935"/>
            <a:ext cx="3035088" cy="464503"/>
          </a:xfrm>
          <a:prstGeom prst="rect">
            <a:avLst/>
          </a:prstGeom>
        </p:spPr>
        <p:txBody>
          <a:bodyPr vert="horz" lIns="93104" tIns="46552" rIns="93104" bIns="46552" rtlCol="0" anchor="b"/>
          <a:lstStyle>
            <a:lvl1pPr algn="l">
              <a:defRPr sz="1200"/>
            </a:lvl1pPr>
          </a:lstStyle>
          <a:p>
            <a:endParaRPr/>
          </a:p>
        </p:txBody>
      </p:sp>
      <p:sp>
        <p:nvSpPr>
          <p:cNvPr id="5" name="Slide Number Placeholder 4"/>
          <p:cNvSpPr>
            <a:spLocks noGrp="1"/>
          </p:cNvSpPr>
          <p:nvPr>
            <p:ph type="sldNum" sz="quarter" idx="3"/>
          </p:nvPr>
        </p:nvSpPr>
        <p:spPr>
          <a:xfrm>
            <a:off x="3967341" y="8823935"/>
            <a:ext cx="3035088" cy="464503"/>
          </a:xfrm>
          <a:prstGeom prst="rect">
            <a:avLst/>
          </a:prstGeom>
        </p:spPr>
        <p:txBody>
          <a:bodyPr vert="horz" lIns="93104" tIns="46552" rIns="93104" bIns="46552"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503"/>
          </a:xfrm>
          <a:prstGeom prst="rect">
            <a:avLst/>
          </a:prstGeom>
        </p:spPr>
        <p:txBody>
          <a:bodyPr vert="horz" lIns="93104" tIns="46552" rIns="93104" bIns="46552" rtlCol="0"/>
          <a:lstStyle>
            <a:lvl1pPr algn="l">
              <a:defRPr sz="1200"/>
            </a:lvl1pPr>
          </a:lstStyle>
          <a:p>
            <a:endParaRPr/>
          </a:p>
        </p:txBody>
      </p:sp>
      <p:sp>
        <p:nvSpPr>
          <p:cNvPr id="3" name="Date Placeholder 2"/>
          <p:cNvSpPr>
            <a:spLocks noGrp="1"/>
          </p:cNvSpPr>
          <p:nvPr>
            <p:ph type="dt" idx="1"/>
          </p:nvPr>
        </p:nvSpPr>
        <p:spPr>
          <a:xfrm>
            <a:off x="3967341" y="0"/>
            <a:ext cx="3035088" cy="464503"/>
          </a:xfrm>
          <a:prstGeom prst="rect">
            <a:avLst/>
          </a:prstGeom>
        </p:spPr>
        <p:txBody>
          <a:bodyPr vert="horz" lIns="93104" tIns="46552" rIns="93104" bIns="46552" rtlCol="0"/>
          <a:lstStyle>
            <a:lvl1pPr algn="r">
              <a:defRPr sz="1200"/>
            </a:lvl1pPr>
          </a:lstStyle>
          <a:p>
            <a:fld id="{48CC13F5-F2B1-464B-BE8F-27ABFBD2FBDE}" type="datetimeFigureOut">
              <a:rPr lang="en-US"/>
              <a:t>5/27/2022</a:t>
            </a:fld>
            <a:endParaRPr/>
          </a:p>
        </p:txBody>
      </p:sp>
      <p:sp>
        <p:nvSpPr>
          <p:cNvPr id="4" name="Slide Image Placeholder 3"/>
          <p:cNvSpPr>
            <a:spLocks noGrp="1" noRot="1" noChangeAspect="1"/>
          </p:cNvSpPr>
          <p:nvPr>
            <p:ph type="sldImg" idx="2"/>
          </p:nvPr>
        </p:nvSpPr>
        <p:spPr>
          <a:xfrm>
            <a:off x="406400" y="696913"/>
            <a:ext cx="6191250" cy="3482975"/>
          </a:xfrm>
          <a:prstGeom prst="rect">
            <a:avLst/>
          </a:prstGeom>
          <a:noFill/>
          <a:ln w="12700">
            <a:solidFill>
              <a:prstClr val="black"/>
            </a:solidFill>
          </a:ln>
        </p:spPr>
        <p:txBody>
          <a:bodyPr vert="horz" lIns="93104" tIns="46552" rIns="93104" bIns="46552" rtlCol="0" anchor="ctr"/>
          <a:lstStyle/>
          <a:p>
            <a:endParaRPr/>
          </a:p>
        </p:txBody>
      </p:sp>
      <p:sp>
        <p:nvSpPr>
          <p:cNvPr id="5" name="Notes Placeholder 4"/>
          <p:cNvSpPr>
            <a:spLocks noGrp="1"/>
          </p:cNvSpPr>
          <p:nvPr>
            <p:ph type="body" sz="quarter" idx="3"/>
          </p:nvPr>
        </p:nvSpPr>
        <p:spPr>
          <a:xfrm>
            <a:off x="700405" y="4412774"/>
            <a:ext cx="5603240" cy="4180523"/>
          </a:xfrm>
          <a:prstGeom prst="rect">
            <a:avLst/>
          </a:prstGeom>
        </p:spPr>
        <p:txBody>
          <a:bodyPr vert="horz" lIns="93104" tIns="46552" rIns="93104" bIns="46552"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3935"/>
            <a:ext cx="3035088" cy="464503"/>
          </a:xfrm>
          <a:prstGeom prst="rect">
            <a:avLst/>
          </a:prstGeom>
        </p:spPr>
        <p:txBody>
          <a:bodyPr vert="horz" lIns="93104" tIns="46552" rIns="93104" bIns="46552" rtlCol="0" anchor="b"/>
          <a:lstStyle>
            <a:lvl1pPr algn="l">
              <a:defRPr sz="1200"/>
            </a:lvl1pPr>
          </a:lstStyle>
          <a:p>
            <a:endParaRPr/>
          </a:p>
        </p:txBody>
      </p:sp>
      <p:sp>
        <p:nvSpPr>
          <p:cNvPr id="7" name="Slide Number Placeholder 6"/>
          <p:cNvSpPr>
            <a:spLocks noGrp="1"/>
          </p:cNvSpPr>
          <p:nvPr>
            <p:ph type="sldNum" sz="quarter" idx="5"/>
          </p:nvPr>
        </p:nvSpPr>
        <p:spPr>
          <a:xfrm>
            <a:off x="3967341" y="8823935"/>
            <a:ext cx="3035088" cy="464503"/>
          </a:xfrm>
          <a:prstGeom prst="rect">
            <a:avLst/>
          </a:prstGeom>
        </p:spPr>
        <p:txBody>
          <a:bodyPr vert="horz" lIns="93104" tIns="46552" rIns="93104" bIns="46552"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1</a:t>
            </a:fld>
            <a:endParaRPr lang="en-US"/>
          </a:p>
        </p:txBody>
      </p:sp>
    </p:spTree>
    <p:extLst>
      <p:ext uri="{BB962C8B-B14F-4D97-AF65-F5344CB8AC3E}">
        <p14:creationId xmlns:p14="http://schemas.microsoft.com/office/powerpoint/2010/main" val="3920418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0736" y="4412774"/>
            <a:ext cx="6302023" cy="4180523"/>
          </a:xfrm>
        </p:spPr>
        <p:txBody>
          <a:bodyPr/>
          <a:lstStyle/>
          <a:p>
            <a:r>
              <a:rPr lang="en-US" dirty="0"/>
              <a:t>I’m going to do my best to explain this process.  It can be confusing</a:t>
            </a:r>
          </a:p>
          <a:p>
            <a:pPr marL="228600" indent="-228600">
              <a:buFont typeface="+mj-lt"/>
              <a:buAutoNum type="arabicPeriod"/>
            </a:pPr>
            <a:r>
              <a:rPr lang="en-US" dirty="0"/>
              <a:t>If members wants to start a new Electronic group, WSO will register them. This cannot be done by our Group Records Coordinators yet, but soon. </a:t>
            </a:r>
          </a:p>
          <a:p>
            <a:pPr marL="228600" indent="-228600">
              <a:buFont typeface="+mj-lt"/>
              <a:buAutoNum type="arabicPeriod"/>
            </a:pPr>
            <a:r>
              <a:rPr lang="en-US" dirty="0"/>
              <a:t>That group will choose if they want to be a part of the Global Electronic Area or a Geographic area. </a:t>
            </a:r>
          </a:p>
          <a:p>
            <a:pPr marL="228600" indent="-228600">
              <a:buFont typeface="+mj-lt"/>
              <a:buAutoNum type="arabicPeriod"/>
            </a:pPr>
            <a:r>
              <a:rPr lang="en-US" dirty="0"/>
              <a:t>If they want to be a part of a Geographic area, that area must have processes in place and have let WSO know they are ready and willing to accept Electronic groups. </a:t>
            </a:r>
          </a:p>
          <a:p>
            <a:pPr marL="228600" indent="-228600">
              <a:buFont typeface="+mj-lt"/>
              <a:buAutoNum type="arabicPeriod"/>
            </a:pPr>
            <a:r>
              <a:rPr lang="en-US" dirty="0"/>
              <a:t>This is important. A group can NOT have a physical location and an electronic location. </a:t>
            </a:r>
          </a:p>
          <a:p>
            <a:pPr marL="228600" indent="-228600">
              <a:buFont typeface="+mj-lt"/>
              <a:buAutoNum type="arabicPeriod"/>
            </a:pPr>
            <a:r>
              <a:rPr lang="en-US" dirty="0"/>
              <a:t>So we have a group that has a physical meeting – face to face – one day and an electronic meeting another day. They are separate Groups with individual Group numbers.  </a:t>
            </a:r>
          </a:p>
          <a:p>
            <a:pPr marL="228600" indent="-228600">
              <a:buFont typeface="+mj-lt"/>
              <a:buAutoNum type="arabicPeriod"/>
            </a:pPr>
            <a:r>
              <a:rPr lang="en-US" dirty="0"/>
              <a:t>The group is either physical or electronic; it would be the same thing as trying to list a group as meeting in one place one day and a different place another day. From a group records perspective it doesn’t work;  There must be a single location .  </a:t>
            </a:r>
          </a:p>
          <a:p>
            <a:pPr marL="228600" indent="-228600">
              <a:buFont typeface="+mj-lt"/>
              <a:buAutoNum type="arabicPeriod"/>
            </a:pPr>
            <a:r>
              <a:rPr lang="en-US" dirty="0"/>
              <a:t>HOWEVER, let’s say the physical group has a face to face meeting with an electronic component –(This is what we have been referring to as Hybrid),  Some call it roomies and zoomies. Those meetings can continue as usual.</a:t>
            </a:r>
          </a:p>
          <a:p>
            <a:pPr marL="228600" indent="-228600">
              <a:buFont typeface="+mj-lt"/>
              <a:buAutoNum type="arabicPeriod"/>
            </a:pPr>
            <a:r>
              <a:rPr lang="en-US" dirty="0"/>
              <a:t>That group is a considered a Physical group because it has a physical meeting location.</a:t>
            </a:r>
          </a:p>
          <a:p>
            <a:endParaRPr lang="en-US" dirty="0"/>
          </a:p>
          <a:p>
            <a:r>
              <a:rPr lang="en-US" b="1" dirty="0"/>
              <a:t>Next Steps:</a:t>
            </a:r>
          </a:p>
          <a:p>
            <a:pPr marL="228600" indent="-228600">
              <a:buFont typeface="+mj-lt"/>
              <a:buAutoNum type="alphaLcPeriod"/>
            </a:pPr>
            <a:r>
              <a:rPr lang="en-US" dirty="0"/>
              <a:t>Decide how Ontario South wants to proceed.  Do we want to accept Electronic Meetings into our Area?  </a:t>
            </a:r>
          </a:p>
          <a:p>
            <a:pPr marL="228600" indent="-228600">
              <a:buFont typeface="+mj-lt"/>
              <a:buAutoNum type="alphaLcPeriod"/>
            </a:pPr>
            <a:r>
              <a:rPr lang="en-US" dirty="0"/>
              <a:t>If So,  what we need to do? </a:t>
            </a:r>
          </a:p>
          <a:p>
            <a:pPr marL="228600" indent="-228600">
              <a:buFont typeface="+mj-lt"/>
              <a:buAutoNum type="alphaLcPeriod"/>
            </a:pPr>
            <a:r>
              <a:rPr lang="en-US" dirty="0"/>
              <a:t>We would need a thought force to examine and present how to include those groups into our Service Structure.  </a:t>
            </a:r>
          </a:p>
          <a:p>
            <a:pPr marL="228600" indent="-228600">
              <a:buFont typeface="+mj-lt"/>
              <a:buAutoNum type="alphaLcPeriod"/>
            </a:pPr>
            <a:r>
              <a:rPr lang="en-US" dirty="0"/>
              <a:t>There are other Areas that have been walking through this process for a while now and are ready to receive Electronic Groups, there are also areas that are in same place we are.</a:t>
            </a:r>
          </a:p>
          <a:p>
            <a:pPr marL="228600" indent="-228600">
              <a:buFont typeface="+mj-lt"/>
              <a:buAutoNum type="alphaLcPeriod"/>
            </a:pPr>
            <a:r>
              <a:rPr lang="en-US" dirty="0"/>
              <a:t>Al-Anon has grown its number of Areas by 1.  I am sure this is only the beginning.  </a:t>
            </a:r>
          </a:p>
          <a:p>
            <a:pPr marL="228600" indent="-228600">
              <a:buFont typeface="+mj-lt"/>
              <a:buAutoNum type="alphaLcPeriod"/>
            </a:pPr>
            <a:r>
              <a:rPr lang="en-US" dirty="0"/>
              <a:t>WSO has been working hard on this, making this happen, revamping the group records database, </a:t>
            </a:r>
            <a:r>
              <a:rPr lang="en-US" dirty="0" err="1"/>
              <a:t>url</a:t>
            </a:r>
            <a:r>
              <a:rPr lang="en-US" dirty="0"/>
              <a:t>, forms as well as meeting with the GEA (Geographical Electronic Area) on a weekly basis at times and sometimes multiple times in a week. </a:t>
            </a:r>
          </a:p>
          <a:p>
            <a:pPr marL="228600" indent="-228600">
              <a:buFont typeface="+mj-lt"/>
              <a:buAutoNum type="alphaLcPeriod"/>
            </a:pPr>
            <a:r>
              <a:rPr lang="en-US" b="1" dirty="0">
                <a:solidFill>
                  <a:schemeClr val="accent2">
                    <a:lumMod val="75000"/>
                  </a:schemeClr>
                </a:solidFill>
                <a:latin typeface="Bell MT" panose="02020503060305020303" pitchFamily="18" charset="0"/>
              </a:rPr>
              <a:t>So - What does mean???     “ Al-</a:t>
            </a:r>
            <a:r>
              <a:rPr lang="en-US" b="1" dirty="0" err="1">
                <a:solidFill>
                  <a:schemeClr val="accent2">
                    <a:lumMod val="75000"/>
                  </a:schemeClr>
                </a:solidFill>
                <a:latin typeface="Bell MT" panose="02020503060305020303" pitchFamily="18" charset="0"/>
              </a:rPr>
              <a:t>Anon’s</a:t>
            </a:r>
            <a:r>
              <a:rPr lang="en-US" b="1" dirty="0">
                <a:solidFill>
                  <a:schemeClr val="accent2">
                    <a:lumMod val="75000"/>
                  </a:schemeClr>
                </a:solidFill>
                <a:latin typeface="Bell MT" panose="02020503060305020303" pitchFamily="18" charset="0"/>
              </a:rPr>
              <a:t> Circle  just got bigger”</a:t>
            </a:r>
          </a:p>
        </p:txBody>
      </p:sp>
      <p:sp>
        <p:nvSpPr>
          <p:cNvPr id="4" name="Slide Number Placeholder 3"/>
          <p:cNvSpPr>
            <a:spLocks noGrp="1"/>
          </p:cNvSpPr>
          <p:nvPr>
            <p:ph type="sldNum" sz="quarter" idx="5"/>
          </p:nvPr>
        </p:nvSpPr>
        <p:spPr/>
        <p:txBody>
          <a:bodyPr/>
          <a:lstStyle/>
          <a:p>
            <a:fld id="{2E61351F-DBB1-4664-ADA9-83BC7CB8848D}" type="slidenum">
              <a:rPr lang="en-US" smtClean="0"/>
              <a:t>10</a:t>
            </a:fld>
            <a:endParaRPr lang="en-US"/>
          </a:p>
        </p:txBody>
      </p:sp>
    </p:spTree>
    <p:extLst>
      <p:ext uri="{BB962C8B-B14F-4D97-AF65-F5344CB8AC3E}">
        <p14:creationId xmlns:p14="http://schemas.microsoft.com/office/powerpoint/2010/main" val="158013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grateful that part is over!  Feel free to ask questions if you want at the end – I will do my best to answer.  The main takeaway I want you to have – The financial director and the Board Treasurer are diligent with member’s contributions.  WSO works really hard and they account for every penny making sure it goes towards Al-</a:t>
            </a:r>
            <a:r>
              <a:rPr lang="en-US" dirty="0" err="1"/>
              <a:t>Anon’s</a:t>
            </a:r>
            <a:r>
              <a:rPr lang="en-US" dirty="0"/>
              <a:t>  mission of helping families and friends of alcoholics. </a:t>
            </a:r>
          </a:p>
        </p:txBody>
      </p:sp>
      <p:sp>
        <p:nvSpPr>
          <p:cNvPr id="4" name="Slide Number Placeholder 3"/>
          <p:cNvSpPr>
            <a:spLocks noGrp="1"/>
          </p:cNvSpPr>
          <p:nvPr>
            <p:ph type="sldNum" sz="quarter" idx="5"/>
          </p:nvPr>
        </p:nvSpPr>
        <p:spPr/>
        <p:txBody>
          <a:bodyPr/>
          <a:lstStyle/>
          <a:p>
            <a:fld id="{2324FE43-9D13-4FDB-BC16-BBF7A873EB04}" type="slidenum">
              <a:rPr lang="en-US" smtClean="0"/>
              <a:t>11</a:t>
            </a:fld>
            <a:endParaRPr lang="en-US"/>
          </a:p>
        </p:txBody>
      </p:sp>
    </p:spTree>
    <p:extLst>
      <p:ext uri="{BB962C8B-B14F-4D97-AF65-F5344CB8AC3E}">
        <p14:creationId xmlns:p14="http://schemas.microsoft.com/office/powerpoint/2010/main" val="1073079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Here we go,  its time to look at our financial health.</a:t>
            </a:r>
          </a:p>
        </p:txBody>
      </p:sp>
      <p:sp>
        <p:nvSpPr>
          <p:cNvPr id="4" name="Slide Number Placeholder 3"/>
          <p:cNvSpPr>
            <a:spLocks noGrp="1"/>
          </p:cNvSpPr>
          <p:nvPr>
            <p:ph type="sldNum" sz="quarter" idx="5"/>
          </p:nvPr>
        </p:nvSpPr>
        <p:spPr/>
        <p:txBody>
          <a:bodyPr/>
          <a:lstStyle/>
          <a:p>
            <a:fld id="{2E61351F-DBB1-4664-ADA9-83BC7CB8848D}" type="slidenum">
              <a:rPr lang="en-US" smtClean="0"/>
              <a:t>12</a:t>
            </a:fld>
            <a:endParaRPr lang="en-US"/>
          </a:p>
        </p:txBody>
      </p:sp>
    </p:spTree>
    <p:extLst>
      <p:ext uri="{BB962C8B-B14F-4D97-AF65-F5344CB8AC3E}">
        <p14:creationId xmlns:p14="http://schemas.microsoft.com/office/powerpoint/2010/main" val="1554016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part that made me the most nervous.  I am not an accountant!! Thankfully I don’t have to be.  Every year there is financial audit done by independent firm for WSO.  The independent firm rendered an unmodified opinion – that’s as I understand it the best you can get. They confirm that everything was above board and just as the financial ledger indicated.  </a:t>
            </a:r>
          </a:p>
        </p:txBody>
      </p:sp>
      <p:sp>
        <p:nvSpPr>
          <p:cNvPr id="4" name="Slide Number Placeholder 3"/>
          <p:cNvSpPr>
            <a:spLocks noGrp="1"/>
          </p:cNvSpPr>
          <p:nvPr>
            <p:ph type="sldNum" sz="quarter" idx="5"/>
          </p:nvPr>
        </p:nvSpPr>
        <p:spPr/>
        <p:txBody>
          <a:bodyPr/>
          <a:lstStyle/>
          <a:p>
            <a:fld id="{2324FE43-9D13-4FDB-BC16-BBF7A873EB04}" type="slidenum">
              <a:rPr lang="en-US" smtClean="0"/>
              <a:t>13</a:t>
            </a:fld>
            <a:endParaRPr lang="en-US"/>
          </a:p>
        </p:txBody>
      </p:sp>
    </p:spTree>
    <p:extLst>
      <p:ext uri="{BB962C8B-B14F-4D97-AF65-F5344CB8AC3E}">
        <p14:creationId xmlns:p14="http://schemas.microsoft.com/office/powerpoint/2010/main" val="2932769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570" indent="-174570">
              <a:buFont typeface="Arial" panose="020B0604020202020204" pitchFamily="34" charset="0"/>
              <a:buChar char="•"/>
            </a:pPr>
            <a:r>
              <a:rPr lang="en-US" dirty="0"/>
              <a:t>Okay disclaimer! I needed help for this and pray I get through it.  I can tell you I understand it better than last year.  I sat in on a class with our WSO Dir. Of Finance.  Nicky was so helpful and un-muddied the water for me.</a:t>
            </a:r>
          </a:p>
          <a:p>
            <a:pPr marL="174570" indent="-174570">
              <a:buFont typeface="Arial" panose="020B0604020202020204" pitchFamily="34" charset="0"/>
              <a:buChar char="•"/>
            </a:pPr>
            <a:r>
              <a:rPr lang="en-US" dirty="0"/>
              <a:t>I can get lost pretty quickly in profit and loss, cash flows, liabilities, unearned income – whew! </a:t>
            </a:r>
          </a:p>
          <a:p>
            <a:pPr marL="174570" indent="-174570">
              <a:buFont typeface="Arial" panose="020B0604020202020204" pitchFamily="34" charset="0"/>
              <a:buChar char="•"/>
            </a:pPr>
            <a:r>
              <a:rPr lang="en-US" dirty="0"/>
              <a:t>So buckle up because here we go.</a:t>
            </a:r>
          </a:p>
          <a:p>
            <a:pPr marL="174570" indent="-174570">
              <a:buFont typeface="Arial" panose="020B0604020202020204" pitchFamily="34" charset="0"/>
              <a:buChar char="•"/>
            </a:pPr>
            <a:r>
              <a:rPr lang="en-US" dirty="0"/>
              <a:t>Al-Anon Family Groups Inc. is audited annually by an independent firm.</a:t>
            </a:r>
          </a:p>
          <a:p>
            <a:pPr marL="174570" indent="-174570">
              <a:buFont typeface="Arial" panose="020B0604020202020204" pitchFamily="34" charset="0"/>
              <a:buChar char="•"/>
            </a:pPr>
            <a:r>
              <a:rPr lang="en-US" dirty="0"/>
              <a:t>The best outcome is a “</a:t>
            </a:r>
            <a:r>
              <a:rPr lang="en-US" dirty="0">
                <a:solidFill>
                  <a:srgbClr val="FF0000"/>
                </a:solidFill>
              </a:rPr>
              <a:t>CLEAN OPINION</a:t>
            </a:r>
            <a:r>
              <a:rPr lang="en-US" dirty="0"/>
              <a:t>”  and that is what we received. </a:t>
            </a:r>
          </a:p>
          <a:p>
            <a:pPr marL="174570" indent="-174570">
              <a:buFont typeface="Arial" panose="020B0604020202020204" pitchFamily="34" charset="0"/>
              <a:buChar char="•"/>
            </a:pPr>
            <a:r>
              <a:rPr lang="en-US" dirty="0"/>
              <a:t>Here is the Statement of Financial Position for 2021. Our total assets were $13.7 mil, our liabilities for $1.49 mil, our net assets $12.2 mil and that is within three funds, the General, the Reserve and the Building fund. </a:t>
            </a:r>
          </a:p>
          <a:p>
            <a:pPr marL="174570" indent="-174570">
              <a:buFont typeface="Arial" panose="020B0604020202020204" pitchFamily="34" charset="0"/>
              <a:buChar char="•"/>
            </a:pPr>
            <a:r>
              <a:rPr lang="en-US" dirty="0"/>
              <a:t>So now the Statement of Activities: Our revenue for 2021 was $5.17 mil, with Literature sales at 1.9 mil (still less than pre-pandemic years $2.9 in 2019), contributions $2.6mil. Our expenses were $5.2mil. The difference of revenue and expenses was a deficit of $76,000.  This would have been much higher but member contributions were up and WSO costs were down. Our total net assets at the end of the year was $12.28 mil – this includes our reserve fund, our investment income (with a gain of $1.8 – it was a good year for investments), and our building fund. </a:t>
            </a:r>
          </a:p>
          <a:p>
            <a:pPr marL="174570" indent="-174570">
              <a:buFont typeface="Arial" panose="020B0604020202020204" pitchFamily="34" charset="0"/>
              <a:buChar char="•"/>
            </a:pPr>
            <a:r>
              <a:rPr lang="en-US" dirty="0"/>
              <a:t>Our reserve fund NET value was $3.6 which is less than our one year operating expenses of $5 mil. So our reserve fund is 8.5 months of operating expenses.  </a:t>
            </a:r>
          </a:p>
          <a:p>
            <a:pPr marL="174570" marR="0" lvl="0" indent="-1745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have any questions that I cannot answer please email me your question with WSO Fin Question in the subject line and I will seek out the answer and respond to you.</a:t>
            </a:r>
          </a:p>
          <a:p>
            <a:pPr marL="174570" indent="-17457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14</a:t>
            </a:fld>
            <a:endParaRPr lang="en-US"/>
          </a:p>
        </p:txBody>
      </p:sp>
    </p:spTree>
    <p:extLst>
      <p:ext uri="{BB962C8B-B14F-4D97-AF65-F5344CB8AC3E}">
        <p14:creationId xmlns:p14="http://schemas.microsoft.com/office/powerpoint/2010/main" val="4200688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0736" y="4412774"/>
            <a:ext cx="6302023" cy="4180523"/>
          </a:xfrm>
        </p:spPr>
        <p:txBody>
          <a:bodyPr/>
          <a:lstStyle/>
          <a:p>
            <a:pPr marL="174570" indent="-174570">
              <a:buFont typeface="Arial" panose="020B0604020202020204" pitchFamily="34" charset="0"/>
              <a:buChar char="•"/>
            </a:pPr>
            <a:r>
              <a:rPr lang="en-US" dirty="0"/>
              <a:t>So let’s talk about our Budget. </a:t>
            </a:r>
          </a:p>
          <a:p>
            <a:pPr marL="174570" indent="-174570">
              <a:buFont typeface="Arial" panose="020B0604020202020204" pitchFamily="34" charset="0"/>
              <a:buChar char="•"/>
            </a:pPr>
            <a:r>
              <a:rPr lang="en-US" dirty="0"/>
              <a:t>We are currently operating in a deficit budget. Let me be clear about this.  We is US !  Yes You &amp; Me, Our Groups, Our District all members – all of US </a:t>
            </a:r>
            <a:r>
              <a:rPr lang="en-US" sz="1400" b="1" dirty="0"/>
              <a:t>this is our budget</a:t>
            </a:r>
            <a:r>
              <a:rPr lang="en-US" dirty="0"/>
              <a:t>. </a:t>
            </a:r>
          </a:p>
          <a:p>
            <a:pPr marL="174570" indent="-174570">
              <a:buFont typeface="Arial" panose="020B0604020202020204" pitchFamily="34" charset="0"/>
              <a:buChar char="•"/>
            </a:pPr>
            <a:r>
              <a:rPr lang="en-US" dirty="0"/>
              <a:t>It is very important that we know this and we do our best </a:t>
            </a:r>
            <a:r>
              <a:rPr lang="en-US" dirty="0">
                <a:solidFill>
                  <a:srgbClr val="C00000"/>
                </a:solidFill>
                <a:latin typeface="Calibri" panose="020F0502020204030204" pitchFamily="34" charset="0"/>
              </a:rPr>
              <a:t>to take responsibility </a:t>
            </a:r>
            <a:r>
              <a:rPr lang="en-US" dirty="0"/>
              <a:t>for it.</a:t>
            </a:r>
          </a:p>
          <a:p>
            <a:pPr marL="174570" indent="-174570">
              <a:buFont typeface="Arial" panose="020B0604020202020204" pitchFamily="34" charset="0"/>
              <a:buChar char="•"/>
            </a:pPr>
            <a:r>
              <a:rPr lang="en-US" dirty="0"/>
              <a:t>WSO wants to return to providing the services that are needed.  During the Pandemic many services were reduced or set on hold.  We have all felt the loss whether it be in Group Services, or Literature or whatever. </a:t>
            </a:r>
          </a:p>
          <a:p>
            <a:pPr marL="174570" indent="-174570">
              <a:buFont typeface="Arial" panose="020B0604020202020204" pitchFamily="34" charset="0"/>
              <a:buChar char="•"/>
            </a:pPr>
            <a:r>
              <a:rPr lang="en-US" dirty="0"/>
              <a:t>The projected revenue is $5.4mil and the projected expenses is $5.8mil. That’s a deficit of $353,000. </a:t>
            </a:r>
          </a:p>
          <a:p>
            <a:pPr marL="174570" indent="-174570">
              <a:buFont typeface="Arial" panose="020B0604020202020204" pitchFamily="34" charset="0"/>
              <a:buChar char="•"/>
            </a:pPr>
            <a:r>
              <a:rPr lang="en-US" dirty="0"/>
              <a:t>As of March 31, we already have $244K deficit of that predicted $353k so it may increase as the year goes on. </a:t>
            </a:r>
          </a:p>
          <a:p>
            <a:pPr marL="174570" indent="-174570">
              <a:buFont typeface="Arial" panose="020B0604020202020204" pitchFamily="34" charset="0"/>
              <a:buChar char="•"/>
            </a:pPr>
            <a:r>
              <a:rPr lang="en-US" dirty="0"/>
              <a:t>WSO will be sending out a special appeal to groups. </a:t>
            </a:r>
          </a:p>
          <a:p>
            <a:pPr marL="174570" indent="-174570">
              <a:buFont typeface="Arial" panose="020B0604020202020204" pitchFamily="34" charset="0"/>
              <a:buChar char="•"/>
            </a:pPr>
            <a:r>
              <a:rPr lang="en-US" dirty="0"/>
              <a:t>Contributions are projected to be $2.9 mil, compared to $3.2 mil in 2020 and $2.6 mil last year. Only 51% of groups contributed, I think this is similar to what we see across Ontario South. </a:t>
            </a:r>
          </a:p>
          <a:p>
            <a:pPr marL="174570" indent="-174570">
              <a:buFont typeface="Arial" panose="020B0604020202020204" pitchFamily="34" charset="0"/>
              <a:buChar char="•"/>
            </a:pPr>
            <a:r>
              <a:rPr lang="en-US" dirty="0"/>
              <a:t>We received a sheet outlining expenses per group per year.</a:t>
            </a:r>
          </a:p>
          <a:p>
            <a:pPr marL="174570" indent="-174570">
              <a:buFont typeface="Arial" panose="020B0604020202020204" pitchFamily="34" charset="0"/>
              <a:buChar char="•"/>
            </a:pPr>
            <a:r>
              <a:rPr lang="en-US" dirty="0"/>
              <a:t>The total expenses divided by the number of groups $281.88 per group. </a:t>
            </a:r>
          </a:p>
          <a:p>
            <a:pPr marL="174570" indent="-174570">
              <a:buFont typeface="Arial" panose="020B0604020202020204" pitchFamily="34" charset="0"/>
              <a:buChar char="•"/>
            </a:pPr>
            <a:r>
              <a:rPr lang="en-US" dirty="0"/>
              <a:t>Therefore If every group donated that much, we would have $3.9 mil! If only 51% of groups donated that amount, we would have $2 mil; that would be 71% of our budget. So take that back to your groups - $281.88 would be an amount to strive for.  Please share this with your Group Reps and encourage them to share this information with their groups.  </a:t>
            </a:r>
          </a:p>
          <a:p>
            <a:pPr marL="174570" indent="-174570">
              <a:buFont typeface="Arial" panose="020B0604020202020204" pitchFamily="34" charset="0"/>
              <a:buChar char="•"/>
            </a:pPr>
            <a:r>
              <a:rPr lang="en-US" b="1" dirty="0">
                <a:solidFill>
                  <a:srgbClr val="C00000"/>
                </a:solidFill>
                <a:highlight>
                  <a:srgbClr val="00FFFF"/>
                </a:highlight>
              </a:rPr>
              <a:t>Here is what Ontario South donated in 2021: 41% of groups donated; the average group donation was $272.61; The total for Area donations was $41,053compared to $37,662 in 2020.  The average US group donation was$ 174.5 , and the average Canadian donation was $175.04. </a:t>
            </a:r>
          </a:p>
        </p:txBody>
      </p:sp>
      <p:sp>
        <p:nvSpPr>
          <p:cNvPr id="4" name="Slide Number Placeholder 3"/>
          <p:cNvSpPr>
            <a:spLocks noGrp="1"/>
          </p:cNvSpPr>
          <p:nvPr>
            <p:ph type="sldNum" sz="quarter" idx="5"/>
          </p:nvPr>
        </p:nvSpPr>
        <p:spPr/>
        <p:txBody>
          <a:bodyPr/>
          <a:lstStyle/>
          <a:p>
            <a:fld id="{2E61351F-DBB1-4664-ADA9-83BC7CB8848D}" type="slidenum">
              <a:rPr lang="en-US" smtClean="0"/>
              <a:t>15</a:t>
            </a:fld>
            <a:endParaRPr lang="en-US"/>
          </a:p>
        </p:txBody>
      </p:sp>
    </p:spTree>
    <p:extLst>
      <p:ext uri="{BB962C8B-B14F-4D97-AF65-F5344CB8AC3E}">
        <p14:creationId xmlns:p14="http://schemas.microsoft.com/office/powerpoint/2010/main" val="4058414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41 % of the groups in Ontario South contributed to the WSO in 2021</a:t>
            </a:r>
          </a:p>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16</a:t>
            </a:fld>
            <a:endParaRPr lang="en-US"/>
          </a:p>
        </p:txBody>
      </p:sp>
    </p:spTree>
    <p:extLst>
      <p:ext uri="{BB962C8B-B14F-4D97-AF65-F5344CB8AC3E}">
        <p14:creationId xmlns:p14="http://schemas.microsoft.com/office/powerpoint/2010/main" val="4288754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assure you, that the WSO staff work HARD and with so much passion and dedication to provide the services we expect from WSO as well as forging ahead to provide future needed services, as we’ll see when we look at the new Strategic Plan. They have been working 150% at less than 100% capacity. </a:t>
            </a:r>
          </a:p>
        </p:txBody>
      </p:sp>
      <p:sp>
        <p:nvSpPr>
          <p:cNvPr id="4" name="Slide Number Placeholder 3"/>
          <p:cNvSpPr>
            <a:spLocks noGrp="1"/>
          </p:cNvSpPr>
          <p:nvPr>
            <p:ph type="sldNum" sz="quarter" idx="5"/>
          </p:nvPr>
        </p:nvSpPr>
        <p:spPr/>
        <p:txBody>
          <a:bodyPr/>
          <a:lstStyle/>
          <a:p>
            <a:fld id="{2E61351F-DBB1-4664-ADA9-83BC7CB8848D}" type="slidenum">
              <a:rPr lang="en-US" smtClean="0"/>
              <a:t>18</a:t>
            </a:fld>
            <a:endParaRPr lang="en-US"/>
          </a:p>
        </p:txBody>
      </p:sp>
    </p:spTree>
    <p:extLst>
      <p:ext uri="{BB962C8B-B14F-4D97-AF65-F5344CB8AC3E}">
        <p14:creationId xmlns:p14="http://schemas.microsoft.com/office/powerpoint/2010/main" val="907648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what you can take back to your group. </a:t>
            </a:r>
          </a:p>
        </p:txBody>
      </p:sp>
      <p:sp>
        <p:nvSpPr>
          <p:cNvPr id="4" name="Slide Number Placeholder 3"/>
          <p:cNvSpPr>
            <a:spLocks noGrp="1"/>
          </p:cNvSpPr>
          <p:nvPr>
            <p:ph type="sldNum" sz="quarter" idx="5"/>
          </p:nvPr>
        </p:nvSpPr>
        <p:spPr/>
        <p:txBody>
          <a:bodyPr/>
          <a:lstStyle/>
          <a:p>
            <a:fld id="{2E61351F-DBB1-4664-ADA9-83BC7CB8848D}" type="slidenum">
              <a:rPr lang="en-US" smtClean="0"/>
              <a:t>19</a:t>
            </a:fld>
            <a:endParaRPr lang="en-US"/>
          </a:p>
        </p:txBody>
      </p:sp>
    </p:spTree>
    <p:extLst>
      <p:ext uri="{BB962C8B-B14F-4D97-AF65-F5344CB8AC3E}">
        <p14:creationId xmlns:p14="http://schemas.microsoft.com/office/powerpoint/2010/main" val="3441110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24FE43-9D13-4FDB-BC16-BBF7A873EB04}" type="slidenum">
              <a:rPr lang="en-US" smtClean="0"/>
              <a:t>20</a:t>
            </a:fld>
            <a:endParaRPr lang="en-US"/>
          </a:p>
        </p:txBody>
      </p:sp>
    </p:spTree>
    <p:extLst>
      <p:ext uri="{BB962C8B-B14F-4D97-AF65-F5344CB8AC3E}">
        <p14:creationId xmlns:p14="http://schemas.microsoft.com/office/powerpoint/2010/main" val="3820517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Gwen Dinel, and I am member of the World Wide Fellowship of Al-Anon which includes Alateen &amp; my Home Group is Al-Anon Works Wednesday at 7:30 PM in London.  In my current Service Role I am the ON South Delegate Panel 61, World Service Conference.  </a:t>
            </a:r>
          </a:p>
          <a:p>
            <a:r>
              <a:rPr lang="en-US" dirty="0"/>
              <a:t>I still can’t believe that I GET to do this.  I am humbled and thrilled to be of service to Ontario South Al-Anon &amp; Alateen.</a:t>
            </a:r>
          </a:p>
          <a:p>
            <a:r>
              <a:rPr lang="en-US" sz="1400" dirty="0">
                <a:latin typeface="Calibri" panose="020F0502020204030204" pitchFamily="34" charset="0"/>
                <a:ea typeface="Calibri" panose="020F0502020204030204" pitchFamily="34" charset="0"/>
                <a:cs typeface="Times New Roman" panose="02020603050405020304" pitchFamily="18" charset="0"/>
              </a:rPr>
              <a:t>So, a big Hello my Al-Anon family !!!</a:t>
            </a:r>
          </a:p>
          <a:p>
            <a:r>
              <a:rPr lang="en-US" sz="1400" dirty="0">
                <a:latin typeface="Calibri" panose="020F0502020204030204" pitchFamily="34" charset="0"/>
                <a:ea typeface="Calibri" panose="020F0502020204030204" pitchFamily="34" charset="0"/>
                <a:cs typeface="Times New Roman" panose="02020603050405020304" pitchFamily="18" charset="0"/>
              </a:rPr>
              <a:t>I had no idea that when I came into the rooms all those years ago, broken, angry, lonely and defeated that I would be here before you today.  I love Al-Anon &amp; Alateen and my prayer is that it will forever be available to all who want it.</a:t>
            </a:r>
          </a:p>
          <a:p>
            <a:r>
              <a:rPr lang="en-US" sz="1400" dirty="0">
                <a:latin typeface="Calibri" panose="020F0502020204030204" pitchFamily="34" charset="0"/>
                <a:ea typeface="Calibri" panose="020F0502020204030204" pitchFamily="34" charset="0"/>
                <a:cs typeface="Times New Roman" panose="02020603050405020304" pitchFamily="18" charset="0"/>
              </a:rPr>
              <a:t>Service and paying it forward is how we can do that,   Service has transformed my life in so many ways.</a:t>
            </a:r>
          </a:p>
        </p:txBody>
      </p:sp>
      <p:sp>
        <p:nvSpPr>
          <p:cNvPr id="4" name="Slide Number Placeholder 3"/>
          <p:cNvSpPr>
            <a:spLocks noGrp="1"/>
          </p:cNvSpPr>
          <p:nvPr>
            <p:ph type="sldNum" sz="quarter" idx="5"/>
          </p:nvPr>
        </p:nvSpPr>
        <p:spPr/>
        <p:txBody>
          <a:bodyPr/>
          <a:lstStyle/>
          <a:p>
            <a:fld id="{2E61351F-DBB1-4664-ADA9-83BC7CB8848D}" type="slidenum">
              <a:rPr lang="en-US" smtClean="0"/>
              <a:t>2</a:t>
            </a:fld>
            <a:endParaRPr lang="en-US"/>
          </a:p>
        </p:txBody>
      </p:sp>
    </p:spTree>
    <p:extLst>
      <p:ext uri="{BB962C8B-B14F-4D97-AF65-F5344CB8AC3E}">
        <p14:creationId xmlns:p14="http://schemas.microsoft.com/office/powerpoint/2010/main" val="2067562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projects they will be working on this year; these things were taken into account when developing this budget. </a:t>
            </a:r>
          </a:p>
        </p:txBody>
      </p:sp>
      <p:sp>
        <p:nvSpPr>
          <p:cNvPr id="4" name="Slide Number Placeholder 3"/>
          <p:cNvSpPr>
            <a:spLocks noGrp="1"/>
          </p:cNvSpPr>
          <p:nvPr>
            <p:ph type="sldNum" sz="quarter" idx="5"/>
          </p:nvPr>
        </p:nvSpPr>
        <p:spPr/>
        <p:txBody>
          <a:bodyPr/>
          <a:lstStyle/>
          <a:p>
            <a:fld id="{2E61351F-DBB1-4664-ADA9-83BC7CB8848D}" type="slidenum">
              <a:rPr lang="en-US" smtClean="0"/>
              <a:t>21</a:t>
            </a:fld>
            <a:endParaRPr lang="en-US"/>
          </a:p>
        </p:txBody>
      </p:sp>
    </p:spTree>
    <p:extLst>
      <p:ext uri="{BB962C8B-B14F-4D97-AF65-F5344CB8AC3E}">
        <p14:creationId xmlns:p14="http://schemas.microsoft.com/office/powerpoint/2010/main" val="1190716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shared this information last year.  This year I am excited to say that I have bee one of many chosen to be a part of this study.  It is directly related to our Public Outreach goal of expanding our visibility with Doctors, Phycologists and Addiction Counselors / Mental Health Professionals etc.  The goal is to help them recognize Al-Anon as an effective and sustainable resource for those individuals who have been affected by the family disease of alcoholism.  The research professional group suggested that since a “control group” was not really viable a longitudinal study might show the impact of long-term Al-Anon membership.  This motion passed to conduct a long-term study of 5 to 10 years. So please take back to your group members to watch for an email from WSO if they agreed to be a part of the study. The participants have been randomly drawn from those who opt in.  </a:t>
            </a:r>
          </a:p>
        </p:txBody>
      </p:sp>
      <p:sp>
        <p:nvSpPr>
          <p:cNvPr id="4" name="Slide Number Placeholder 3"/>
          <p:cNvSpPr>
            <a:spLocks noGrp="1"/>
          </p:cNvSpPr>
          <p:nvPr>
            <p:ph type="sldNum" sz="quarter" idx="5"/>
          </p:nvPr>
        </p:nvSpPr>
        <p:spPr/>
        <p:txBody>
          <a:bodyPr/>
          <a:lstStyle/>
          <a:p>
            <a:fld id="{2324FE43-9D13-4FDB-BC16-BBF7A873EB04}" type="slidenum">
              <a:rPr lang="en-US" smtClean="0"/>
              <a:t>22</a:t>
            </a:fld>
            <a:endParaRPr lang="en-US"/>
          </a:p>
        </p:txBody>
      </p:sp>
    </p:spTree>
    <p:extLst>
      <p:ext uri="{BB962C8B-B14F-4D97-AF65-F5344CB8AC3E}">
        <p14:creationId xmlns:p14="http://schemas.microsoft.com/office/powerpoint/2010/main" val="3524450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grateful that part is over!  Feel free to ask questions if you want at the end – I will do my best to answer.  The main takeaway I want you to have – The financial director and the Board Treasurer are diligent with member’s contributions.  WSO works really hard and they account for every penny making sure it goes towards Al-</a:t>
            </a:r>
            <a:r>
              <a:rPr lang="en-US" dirty="0" err="1"/>
              <a:t>Anon’s</a:t>
            </a:r>
            <a:r>
              <a:rPr lang="en-US" dirty="0"/>
              <a:t>  mission of helping families and friends of alcoholics. </a:t>
            </a:r>
          </a:p>
        </p:txBody>
      </p:sp>
      <p:sp>
        <p:nvSpPr>
          <p:cNvPr id="4" name="Slide Number Placeholder 3"/>
          <p:cNvSpPr>
            <a:spLocks noGrp="1"/>
          </p:cNvSpPr>
          <p:nvPr>
            <p:ph type="sldNum" sz="quarter" idx="5"/>
          </p:nvPr>
        </p:nvSpPr>
        <p:spPr/>
        <p:txBody>
          <a:bodyPr/>
          <a:lstStyle/>
          <a:p>
            <a:fld id="{2324FE43-9D13-4FDB-BC16-BBF7A873EB04}" type="slidenum">
              <a:rPr lang="en-US" smtClean="0"/>
              <a:t>23</a:t>
            </a:fld>
            <a:endParaRPr lang="en-US"/>
          </a:p>
        </p:txBody>
      </p:sp>
    </p:spTree>
    <p:extLst>
      <p:ext uri="{BB962C8B-B14F-4D97-AF65-F5344CB8AC3E}">
        <p14:creationId xmlns:p14="http://schemas.microsoft.com/office/powerpoint/2010/main" val="758417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all breathe for a minute!!  Thank you! So Thursday morning we all boarded buses and came to where Al-Anon the organization really took flight – </a:t>
            </a:r>
            <a:r>
              <a:rPr lang="en-US" u="none" dirty="0"/>
              <a:t>Stepping Stones.  </a:t>
            </a:r>
            <a:r>
              <a:rPr lang="en-US" dirty="0"/>
              <a:t>You can explore it yourself at steppingstones.org  - Please share that when you go back to your groups.  There is a foundation that serves as caretaker of this historic home. All over the house you will see Lois’s hand and heart, from the flowers she tended to all the coffee cups displayed in the tiny kitchen to the typewritten cards labeling the many photos on the walls. It was a wonderful experience and I am so grateful that I was able to go. </a:t>
            </a:r>
          </a:p>
        </p:txBody>
      </p:sp>
      <p:sp>
        <p:nvSpPr>
          <p:cNvPr id="4" name="Slide Number Placeholder 3"/>
          <p:cNvSpPr>
            <a:spLocks noGrp="1"/>
          </p:cNvSpPr>
          <p:nvPr>
            <p:ph type="sldNum" sz="quarter" idx="5"/>
          </p:nvPr>
        </p:nvSpPr>
        <p:spPr/>
        <p:txBody>
          <a:bodyPr/>
          <a:lstStyle/>
          <a:p>
            <a:fld id="{2E61351F-DBB1-4664-ADA9-83BC7CB8848D}" type="slidenum">
              <a:rPr lang="en-US" smtClean="0"/>
              <a:t>25</a:t>
            </a:fld>
            <a:endParaRPr lang="en-US"/>
          </a:p>
        </p:txBody>
      </p:sp>
    </p:spTree>
    <p:extLst>
      <p:ext uri="{BB962C8B-B14F-4D97-AF65-F5344CB8AC3E}">
        <p14:creationId xmlns:p14="http://schemas.microsoft.com/office/powerpoint/2010/main" val="2627726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0735" y="4412774"/>
            <a:ext cx="6222580" cy="4722442"/>
          </a:xfrm>
        </p:spPr>
        <p:txBody>
          <a:bodyPr/>
          <a:lstStyle/>
          <a:p>
            <a:pPr marL="174570" indent="-174570">
              <a:buFont typeface="Arial" panose="020B0604020202020204" pitchFamily="34" charset="0"/>
              <a:buChar char="•"/>
            </a:pPr>
            <a:r>
              <a:rPr lang="en-US" dirty="0"/>
              <a:t>Okay, let’s talk a minute about the Trustees – these are the volunteer members who serve on the Board and are the guardians of the Traditions. We have Regional Trustees and Trustees at Large. There are several vacancies and some of those affirmed this time are completing another’s term. There are just not enough people submitting resumes for trustee! You do not have to have been a delegate to be a Trustee but it is a rather rigorous application process. </a:t>
            </a:r>
          </a:p>
          <a:p>
            <a:pPr marL="174570" indent="-174570">
              <a:buFont typeface="Arial" panose="020B0604020202020204" pitchFamily="34" charset="0"/>
              <a:buChar char="•"/>
            </a:pPr>
            <a:r>
              <a:rPr lang="en-US" dirty="0"/>
              <a:t>The mega issue discussed was whether a skill based description for the trustee role would be more helpful than the current resume application. </a:t>
            </a:r>
          </a:p>
          <a:p>
            <a:pPr marL="174570" indent="-174570">
              <a:buFont typeface="Arial" panose="020B0604020202020204" pitchFamily="34" charset="0"/>
              <a:buChar char="•"/>
            </a:pPr>
            <a:r>
              <a:rPr lang="en-US" dirty="0"/>
              <a:t>The Chosen Agenda Item was to discuss the advantages and disadvantages to having Regional Trustees AND Trustees at Large. </a:t>
            </a:r>
          </a:p>
          <a:p>
            <a:pPr marL="174570" indent="-174570">
              <a:buFont typeface="Arial" panose="020B0604020202020204" pitchFamily="34" charset="0"/>
              <a:buChar char="•"/>
            </a:pPr>
            <a:r>
              <a:rPr lang="en-US" dirty="0"/>
              <a:t>Trustees at Large, although Regional Trustees must go through an Area process before submitting to WSO. So if you are thinking of applying for Regional, get with the officers now!! We did affirm some new trustees at the Conference: Jean L will serve a second three year term, Sally K from Canada West will serve the first year of a remaining two year term, Trustees at Large include Ann Marie Z and Pennie K, first year of a three year term. </a:t>
            </a:r>
          </a:p>
          <a:p>
            <a:pPr marL="174570" indent="-174570">
              <a:buFont typeface="Arial" panose="020B0604020202020204" pitchFamily="34" charset="0"/>
              <a:buChar char="•"/>
            </a:pPr>
            <a:r>
              <a:rPr lang="en-US" dirty="0"/>
              <a:t>Later this afternoon we will have an opportunity to hear a report from the Canada Central Regional Trustee.</a:t>
            </a:r>
          </a:p>
        </p:txBody>
      </p:sp>
      <p:sp>
        <p:nvSpPr>
          <p:cNvPr id="4" name="Slide Number Placeholder 3"/>
          <p:cNvSpPr>
            <a:spLocks noGrp="1"/>
          </p:cNvSpPr>
          <p:nvPr>
            <p:ph type="sldNum" sz="quarter" idx="5"/>
          </p:nvPr>
        </p:nvSpPr>
        <p:spPr/>
        <p:txBody>
          <a:bodyPr/>
          <a:lstStyle/>
          <a:p>
            <a:fld id="{2E61351F-DBB1-4664-ADA9-83BC7CB8848D}" type="slidenum">
              <a:rPr lang="en-US" smtClean="0"/>
              <a:t>26</a:t>
            </a:fld>
            <a:endParaRPr lang="en-US" dirty="0"/>
          </a:p>
        </p:txBody>
      </p:sp>
    </p:spTree>
    <p:extLst>
      <p:ext uri="{BB962C8B-B14F-4D97-AF65-F5344CB8AC3E}">
        <p14:creationId xmlns:p14="http://schemas.microsoft.com/office/powerpoint/2010/main" val="3557636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1250" cy="3482975"/>
          </a:xfrm>
        </p:spPr>
      </p:sp>
      <p:sp>
        <p:nvSpPr>
          <p:cNvPr id="3" name="Notes Placeholder 2"/>
          <p:cNvSpPr>
            <a:spLocks noGrp="1"/>
          </p:cNvSpPr>
          <p:nvPr>
            <p:ph type="body" idx="1"/>
          </p:nvPr>
        </p:nvSpPr>
        <p:spPr>
          <a:xfrm>
            <a:off x="390737" y="4412774"/>
            <a:ext cx="6222579" cy="4180523"/>
          </a:xfrm>
        </p:spPr>
        <p:txBody>
          <a:bodyPr/>
          <a:lstStyle/>
          <a:p>
            <a:pPr marL="174570" indent="-174570">
              <a:buFont typeface="Arial" panose="020B0604020202020204" pitchFamily="34" charset="0"/>
              <a:buChar char="•"/>
            </a:pPr>
            <a:r>
              <a:rPr lang="en-US" dirty="0"/>
              <a:t>The Annual Report is so big, so huge, I don’t quite know how to get it all in! The report itself is 50 pages and what was presented at the Conference were the updates as of March!! I love the Annual Report because each staff member gets to share what they are doing in their department.  When they reported at Conference you could see their enthusiasm and dedication in all they do. You will find everything you want to know in the Annual Report, what books are selling the most, the total number of groups, all the work that has been done this past year, I’m even in the Annual Report – I was asked to write an impression about getting some Alateen submissions for the Alateen Just for Tonight bookmark. The Annual Report will be available soon on the al-anon.org website</a:t>
            </a:r>
          </a:p>
          <a:p>
            <a:pPr marL="174570" indent="-174570">
              <a:buFont typeface="Arial" panose="020B0604020202020204" pitchFamily="34" charset="0"/>
              <a:buChar char="•"/>
            </a:pPr>
            <a:r>
              <a:rPr lang="en-US" dirty="0"/>
              <a:t>The Strategic Plan has been updated so I hope you all got a copy of it. Let’s read it! Mission Statement. This is a revision of the previous Strategic Plan and everything that is in the Annual Report relates to one of these goals or the previous plan. Vali said think of this plan not as a road map but more a GPS, it’s dynamic and changes as we go along. I don’t know about you </a:t>
            </a:r>
            <a:r>
              <a:rPr lang="en-US" dirty="0" err="1"/>
              <a:t>bu</a:t>
            </a:r>
            <a:r>
              <a:rPr lang="en-US" dirty="0"/>
              <a:t> my GPS is always “recalculating”.</a:t>
            </a:r>
          </a:p>
          <a:p>
            <a:pPr marL="174570" indent="-174570">
              <a:buFont typeface="Arial" panose="020B0604020202020204" pitchFamily="34" charset="0"/>
              <a:buChar char="•"/>
            </a:pPr>
            <a:r>
              <a:rPr lang="en-US" dirty="0"/>
              <a:t>Sarah S is a new staff member, the Director of Services and she shared a little of her journey from Alateen to working at the WSO. There is an opening for an Associate Director – International if any of you would like to relocate to Virginia Beach for your dream job with WSO!</a:t>
            </a:r>
          </a:p>
          <a:p>
            <a:pPr marL="174570" indent="-174570">
              <a:buFont typeface="Arial" panose="020B0604020202020204" pitchFamily="34" charset="0"/>
              <a:buChar char="•"/>
            </a:pPr>
            <a:r>
              <a:rPr lang="en-US" dirty="0"/>
              <a:t>So lets quickly talk about what’s been going on at WSO and there is a lot.</a:t>
            </a:r>
          </a:p>
          <a:p>
            <a:pPr marL="174570" indent="-17457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27</a:t>
            </a:fld>
            <a:endParaRPr lang="en-US" dirty="0"/>
          </a:p>
        </p:txBody>
      </p:sp>
    </p:spTree>
    <p:extLst>
      <p:ext uri="{BB962C8B-B14F-4D97-AF65-F5344CB8AC3E}">
        <p14:creationId xmlns:p14="http://schemas.microsoft.com/office/powerpoint/2010/main" val="4010772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570" indent="-174570">
              <a:buFont typeface="Arial" panose="020B0604020202020204" pitchFamily="34" charset="0"/>
              <a:buChar char="•"/>
            </a:pPr>
            <a:r>
              <a:rPr lang="en-US" dirty="0"/>
              <a:t>They are continuing to update the guidelines, those that are updated have a blue banner on them, </a:t>
            </a:r>
          </a:p>
          <a:p>
            <a:pPr marL="174570" indent="-174570">
              <a:buFont typeface="Arial" panose="020B0604020202020204" pitchFamily="34" charset="0"/>
              <a:buChar char="•"/>
            </a:pPr>
            <a:r>
              <a:rPr lang="en-US" dirty="0"/>
              <a:t>They are exploring other payment and contribution options – no details yet</a:t>
            </a:r>
          </a:p>
          <a:p>
            <a:pPr marL="174570" indent="-174570">
              <a:buFont typeface="Arial" panose="020B0604020202020204" pitchFamily="34" charset="0"/>
              <a:buChar char="•"/>
            </a:pPr>
            <a:r>
              <a:rPr lang="en-US" dirty="0"/>
              <a:t>they have made significant changes to the database, they have fielded many calls regarding face to face/hybrid/electronic meetings, both constructive and destructive criticism; at times the spirit of al-anon kindness was missing. </a:t>
            </a:r>
          </a:p>
          <a:p>
            <a:pPr marL="174570" indent="-174570">
              <a:buFont typeface="Arial" panose="020B0604020202020204" pitchFamily="34" charset="0"/>
              <a:buChar char="•"/>
            </a:pPr>
            <a:r>
              <a:rPr lang="en-US" dirty="0"/>
              <a:t>Digital communication – updated mobile app, has a new interview in Spanish on the </a:t>
            </a:r>
            <a:r>
              <a:rPr lang="en-US" dirty="0" err="1"/>
              <a:t>youtube</a:t>
            </a:r>
            <a:r>
              <a:rPr lang="en-US" dirty="0"/>
              <a:t> channel, continuing social media presence, posters are available for free download, </a:t>
            </a:r>
          </a:p>
          <a:p>
            <a:pPr marL="174570" indent="-174570">
              <a:buFont typeface="Arial" panose="020B0604020202020204" pitchFamily="34" charset="0"/>
              <a:buChar char="•"/>
            </a:pPr>
            <a:r>
              <a:rPr lang="en-US" dirty="0"/>
              <a:t>Group services – supporting Alateen and areas working on recertification = we’ll talk more about this in a minute but it’s taken a lot of time. Also working with the Global electronic area, providing support on a regular basis</a:t>
            </a:r>
          </a:p>
          <a:p>
            <a:pPr marL="174570" indent="-174570">
              <a:buFont typeface="Arial" panose="020B0604020202020204" pitchFamily="34" charset="0"/>
              <a:buChar char="•"/>
            </a:pPr>
            <a:r>
              <a:rPr lang="en-US" dirty="0"/>
              <a:t>Preparing for this conference!</a:t>
            </a:r>
          </a:p>
          <a:p>
            <a:pPr marL="174570" indent="-174570">
              <a:buFont typeface="Arial" panose="020B0604020202020204" pitchFamily="34" charset="0"/>
              <a:buChar char="•"/>
            </a:pPr>
            <a:r>
              <a:rPr lang="en-US" dirty="0"/>
              <a:t>Literature- received 100 submissions for Alateen bookmark, working on forward for Dilemma, sent calendar quotes, and more! the new daily reader is being translated</a:t>
            </a:r>
          </a:p>
          <a:p>
            <a:pPr marL="174570" indent="-174570">
              <a:buFont typeface="Arial" panose="020B0604020202020204" pitchFamily="34" charset="0"/>
              <a:buChar char="•"/>
            </a:pPr>
            <a:r>
              <a:rPr lang="en-US" dirty="0"/>
              <a:t>Saying goodbye to the Director of Programs. </a:t>
            </a:r>
          </a:p>
          <a:p>
            <a:pPr marL="174570" indent="-174570">
              <a:buFont typeface="Arial" panose="020B0604020202020204" pitchFamily="34" charset="0"/>
              <a:buChar char="•"/>
            </a:pPr>
            <a:r>
              <a:rPr lang="en-US" dirty="0"/>
              <a:t>Remember back when I shared about US – VS – Them, and then what the WSO does for AFG…Well he are some tangibles. </a:t>
            </a:r>
          </a:p>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28</a:t>
            </a:fld>
            <a:endParaRPr lang="en-US"/>
          </a:p>
        </p:txBody>
      </p:sp>
    </p:spTree>
    <p:extLst>
      <p:ext uri="{BB962C8B-B14F-4D97-AF65-F5344CB8AC3E}">
        <p14:creationId xmlns:p14="http://schemas.microsoft.com/office/powerpoint/2010/main" val="2622704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workshops and presentations by task and thought forces. The Task Force on Encourage Service Participation came up with a Service Inventory. The Diversity Today Thought Force presented a skit that brought up many questions to think about. The Maintaining a Sustainable Future presented ways to practice the Seventh Tradition with spiritual principles. And three delegates were asked to present their experience on giving the workshops from last year.   Lot of great ideas and fun ways of sharing them.</a:t>
            </a:r>
          </a:p>
        </p:txBody>
      </p:sp>
      <p:sp>
        <p:nvSpPr>
          <p:cNvPr id="4" name="Slide Number Placeholder 3"/>
          <p:cNvSpPr>
            <a:spLocks noGrp="1"/>
          </p:cNvSpPr>
          <p:nvPr>
            <p:ph type="sldNum" sz="quarter" idx="5"/>
          </p:nvPr>
        </p:nvSpPr>
        <p:spPr/>
        <p:txBody>
          <a:bodyPr/>
          <a:lstStyle/>
          <a:p>
            <a:fld id="{2E61351F-DBB1-4664-ADA9-83BC7CB8848D}" type="slidenum">
              <a:rPr lang="en-US" smtClean="0"/>
              <a:t>29</a:t>
            </a:fld>
            <a:endParaRPr lang="en-US"/>
          </a:p>
        </p:txBody>
      </p:sp>
    </p:spTree>
    <p:extLst>
      <p:ext uri="{BB962C8B-B14F-4D97-AF65-F5344CB8AC3E}">
        <p14:creationId xmlns:p14="http://schemas.microsoft.com/office/powerpoint/2010/main" val="3422091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passed two policy motions. One had to do with the wording in the Service Manual on the Social Media, found in the Service Manual on p. 125. The new wording is much more comprehensive and much clearer.  Then we passed a motion on making housekeeping changes to the Conference Charter, found in the back of your service manual p. 224, to update it in regards to the new global electronic area. </a:t>
            </a:r>
          </a:p>
        </p:txBody>
      </p:sp>
      <p:sp>
        <p:nvSpPr>
          <p:cNvPr id="4" name="Slide Number Placeholder 3"/>
          <p:cNvSpPr>
            <a:spLocks noGrp="1"/>
          </p:cNvSpPr>
          <p:nvPr>
            <p:ph type="sldNum" sz="quarter" idx="5"/>
          </p:nvPr>
        </p:nvSpPr>
        <p:spPr/>
        <p:txBody>
          <a:bodyPr/>
          <a:lstStyle/>
          <a:p>
            <a:fld id="{2E61351F-DBB1-4664-ADA9-83BC7CB8848D}" type="slidenum">
              <a:rPr lang="en-US" smtClean="0"/>
              <a:t>30</a:t>
            </a:fld>
            <a:endParaRPr lang="en-US"/>
          </a:p>
        </p:txBody>
      </p:sp>
    </p:spTree>
    <p:extLst>
      <p:ext uri="{BB962C8B-B14F-4D97-AF65-F5344CB8AC3E}">
        <p14:creationId xmlns:p14="http://schemas.microsoft.com/office/powerpoint/2010/main" val="555072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0737" y="4412774"/>
            <a:ext cx="6222579" cy="4722442"/>
          </a:xfrm>
        </p:spPr>
        <p:txBody>
          <a:bodyPr/>
          <a:lstStyle/>
          <a:p>
            <a:pPr marL="174570" indent="-174570">
              <a:buFont typeface="Arial" panose="020B0604020202020204" pitchFamily="34" charset="0"/>
              <a:buChar char="•"/>
            </a:pPr>
            <a:r>
              <a:rPr lang="en-US" sz="1100" dirty="0"/>
              <a:t>Let’s talk about Alateen. There were three different sessions regarding Alateen. First, we just had a Chosen Agenda Item about rebuilding Alateen after the pandemic. What surprised me was that there are several areas that don’t have any Alateen groups in their area at all and are struggling in the same way that we have been struggling here.  </a:t>
            </a:r>
          </a:p>
          <a:p>
            <a:pPr marL="174570" indent="-174570">
              <a:buFont typeface="Arial" panose="020B0604020202020204" pitchFamily="34" charset="0"/>
              <a:buChar char="•"/>
            </a:pPr>
            <a:r>
              <a:rPr lang="en-US" sz="1100" dirty="0"/>
              <a:t>Second we had a presentation and questions regarding Alateen Electronic Group Feasibility work group. There are 6 members and this work is ongoing. There is no easy solution for keeping </a:t>
            </a:r>
            <a:r>
              <a:rPr lang="en-US" sz="1100" dirty="0" err="1"/>
              <a:t>Alateens</a:t>
            </a:r>
            <a:r>
              <a:rPr lang="en-US" sz="1100" dirty="0"/>
              <a:t> safe in a global world, especially when laws are different across states and provinces. So for right now, Alateen is not included in the Global Electronic Area. </a:t>
            </a:r>
          </a:p>
          <a:p>
            <a:pPr marL="174570" indent="-174570">
              <a:buFont typeface="Arial" panose="020B0604020202020204" pitchFamily="34" charset="0"/>
              <a:buChar char="•"/>
            </a:pPr>
            <a:r>
              <a:rPr lang="en-US" sz="1100" dirty="0"/>
              <a:t>And lastly, the Group Services team updated us on the Alateen Recertification Process! Last year 11 areas did not meet the recertification deadline, despite reminders up to the deadline. Although extensions were given the last two years, the WSO felt they had to honor the 2003 Motion Areas must recertify every year. What happened when an area missed the deadline, they were decertified and they could no longer use the Alateen name, they could no longer hold any Alateen meetings or have Alateens at any events. Alateens could join Al-Anon meetings. Then the area had to start from scratch, develop Behavioral and Safety guidelines and have them approved by legal counsel and then by WSO. And many of the laws regarding minors have changed since 2003 so recertifying was a huge nightmare for many.  </a:t>
            </a:r>
          </a:p>
          <a:p>
            <a:pPr marL="174570" indent="-174570">
              <a:buFont typeface="Arial" panose="020B0604020202020204" pitchFamily="34" charset="0"/>
              <a:buChar char="•"/>
            </a:pPr>
            <a:r>
              <a:rPr lang="en-US" dirty="0"/>
              <a:t>I want to thank out AAPP and Alateen Coordinators for their service and dedication to </a:t>
            </a:r>
            <a:r>
              <a:rPr lang="en-US" dirty="0" err="1"/>
              <a:t>Alateens</a:t>
            </a:r>
            <a:r>
              <a:rPr lang="en-US" dirty="0"/>
              <a:t> in Ont South.</a:t>
            </a:r>
          </a:p>
        </p:txBody>
      </p:sp>
      <p:sp>
        <p:nvSpPr>
          <p:cNvPr id="4" name="Slide Number Placeholder 3"/>
          <p:cNvSpPr>
            <a:spLocks noGrp="1"/>
          </p:cNvSpPr>
          <p:nvPr>
            <p:ph type="sldNum" sz="quarter" idx="5"/>
          </p:nvPr>
        </p:nvSpPr>
        <p:spPr/>
        <p:txBody>
          <a:bodyPr/>
          <a:lstStyle/>
          <a:p>
            <a:fld id="{2E61351F-DBB1-4664-ADA9-83BC7CB8848D}" type="slidenum">
              <a:rPr lang="en-US" smtClean="0"/>
              <a:t>31</a:t>
            </a:fld>
            <a:endParaRPr lang="en-US"/>
          </a:p>
        </p:txBody>
      </p:sp>
    </p:spTree>
    <p:extLst>
      <p:ext uri="{BB962C8B-B14F-4D97-AF65-F5344CB8AC3E}">
        <p14:creationId xmlns:p14="http://schemas.microsoft.com/office/powerpoint/2010/main" val="1891037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24FE43-9D13-4FDB-BC16-BBF7A873EB04}" type="slidenum">
              <a:rPr lang="en-US" smtClean="0"/>
              <a:t>3</a:t>
            </a:fld>
            <a:endParaRPr lang="en-US"/>
          </a:p>
        </p:txBody>
      </p:sp>
    </p:spTree>
    <p:extLst>
      <p:ext uri="{BB962C8B-B14F-4D97-AF65-F5344CB8AC3E}">
        <p14:creationId xmlns:p14="http://schemas.microsoft.com/office/powerpoint/2010/main" val="1795807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first read this title I pictured a lot of nimble people in a room doing difficult yoga poses.  </a:t>
            </a:r>
          </a:p>
          <a:p>
            <a:r>
              <a:rPr lang="en-US" dirty="0"/>
              <a:t>Hold on though, That’s not what this is.  However we are on the downward slide!!  </a:t>
            </a:r>
          </a:p>
          <a:p>
            <a:r>
              <a:rPr lang="en-US" dirty="0"/>
              <a:t>The International Al-Anon General Service Meeting will be held in London England with Al-Anon General Services from all over. And the ICC attended Zonal meetings to connect with established General Service Structures and evolving service structures.  I thought it was so “cool” that a group was started in Antarctica and they reached out for support. And Russia now had a General Service Structure. </a:t>
            </a:r>
          </a:p>
        </p:txBody>
      </p:sp>
      <p:sp>
        <p:nvSpPr>
          <p:cNvPr id="4" name="Slide Number Placeholder 3"/>
          <p:cNvSpPr>
            <a:spLocks noGrp="1"/>
          </p:cNvSpPr>
          <p:nvPr>
            <p:ph type="sldNum" sz="quarter" idx="5"/>
          </p:nvPr>
        </p:nvSpPr>
        <p:spPr/>
        <p:txBody>
          <a:bodyPr/>
          <a:lstStyle/>
          <a:p>
            <a:fld id="{2E61351F-DBB1-4664-ADA9-83BC7CB8848D}" type="slidenum">
              <a:rPr lang="en-US" smtClean="0"/>
              <a:t>32</a:t>
            </a:fld>
            <a:endParaRPr lang="en-US"/>
          </a:p>
        </p:txBody>
      </p:sp>
    </p:spTree>
    <p:extLst>
      <p:ext uri="{BB962C8B-B14F-4D97-AF65-F5344CB8AC3E}">
        <p14:creationId xmlns:p14="http://schemas.microsoft.com/office/powerpoint/2010/main" val="1467856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and Your Board Connect is a chance to meet with Board members for an event. The one in Cleveland, Ohio has been cancelled twice but we’re hoping the third time’s the charm!! See me for details. Other areas can put in a bid – we can if we want to for 2023. and the TEAM event is no more. </a:t>
            </a:r>
          </a:p>
        </p:txBody>
      </p:sp>
      <p:sp>
        <p:nvSpPr>
          <p:cNvPr id="4" name="Slide Number Placeholder 3"/>
          <p:cNvSpPr>
            <a:spLocks noGrp="1"/>
          </p:cNvSpPr>
          <p:nvPr>
            <p:ph type="sldNum" sz="quarter" idx="5"/>
          </p:nvPr>
        </p:nvSpPr>
        <p:spPr/>
        <p:txBody>
          <a:bodyPr/>
          <a:lstStyle/>
          <a:p>
            <a:fld id="{2E61351F-DBB1-4664-ADA9-83BC7CB8848D}" type="slidenum">
              <a:rPr lang="en-US" smtClean="0"/>
              <a:t>33</a:t>
            </a:fld>
            <a:endParaRPr lang="en-US"/>
          </a:p>
        </p:txBody>
      </p:sp>
    </p:spTree>
    <p:extLst>
      <p:ext uri="{BB962C8B-B14F-4D97-AF65-F5344CB8AC3E}">
        <p14:creationId xmlns:p14="http://schemas.microsoft.com/office/powerpoint/2010/main" val="3547930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24FE43-9D13-4FDB-BC16-BBF7A873EB04}" type="slidenum">
              <a:rPr lang="en-US" smtClean="0"/>
              <a:t>34</a:t>
            </a:fld>
            <a:endParaRPr lang="en-US"/>
          </a:p>
        </p:txBody>
      </p:sp>
    </p:spTree>
    <p:extLst>
      <p:ext uri="{BB962C8B-B14F-4D97-AF65-F5344CB8AC3E}">
        <p14:creationId xmlns:p14="http://schemas.microsoft.com/office/powerpoint/2010/main" val="896681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still with me?? Let’s go to the International!!!  Albuquerque, NM in July 2023! “A Little Time for Myself”. Take this back to your group – start saving your pennies now! This is not a service event.  This is an opportunity to connect, make new friends, hear speakers from around the world, share laughter, tears &amp; recovery. I have never been to an international so I’m sharing this second hand.</a:t>
            </a:r>
          </a:p>
        </p:txBody>
      </p:sp>
      <p:sp>
        <p:nvSpPr>
          <p:cNvPr id="4" name="Slide Number Placeholder 3"/>
          <p:cNvSpPr>
            <a:spLocks noGrp="1"/>
          </p:cNvSpPr>
          <p:nvPr>
            <p:ph type="sldNum" sz="quarter" idx="5"/>
          </p:nvPr>
        </p:nvSpPr>
        <p:spPr/>
        <p:txBody>
          <a:bodyPr/>
          <a:lstStyle/>
          <a:p>
            <a:fld id="{2E61351F-DBB1-4664-ADA9-83BC7CB8848D}" type="slidenum">
              <a:rPr lang="en-US" smtClean="0"/>
              <a:t>35</a:t>
            </a:fld>
            <a:endParaRPr lang="en-US"/>
          </a:p>
        </p:txBody>
      </p:sp>
    </p:spTree>
    <p:extLst>
      <p:ext uri="{BB962C8B-B14F-4D97-AF65-F5344CB8AC3E}">
        <p14:creationId xmlns:p14="http://schemas.microsoft.com/office/powerpoint/2010/main" val="913739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36</a:t>
            </a:fld>
            <a:endParaRPr lang="en-US"/>
          </a:p>
        </p:txBody>
      </p:sp>
    </p:spTree>
    <p:extLst>
      <p:ext uri="{BB962C8B-B14F-4D97-AF65-F5344CB8AC3E}">
        <p14:creationId xmlns:p14="http://schemas.microsoft.com/office/powerpoint/2010/main" val="1885117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invite me – I’d love to come !!</a:t>
            </a:r>
          </a:p>
        </p:txBody>
      </p:sp>
      <p:sp>
        <p:nvSpPr>
          <p:cNvPr id="4" name="Slide Number Placeholder 3"/>
          <p:cNvSpPr>
            <a:spLocks noGrp="1"/>
          </p:cNvSpPr>
          <p:nvPr>
            <p:ph type="sldNum" sz="quarter" idx="5"/>
          </p:nvPr>
        </p:nvSpPr>
        <p:spPr/>
        <p:txBody>
          <a:bodyPr/>
          <a:lstStyle/>
          <a:p>
            <a:fld id="{2E61351F-DBB1-4664-ADA9-83BC7CB8848D}" type="slidenum">
              <a:rPr lang="en-US" smtClean="0"/>
              <a:t>37</a:t>
            </a:fld>
            <a:endParaRPr lang="en-US"/>
          </a:p>
        </p:txBody>
      </p:sp>
    </p:spTree>
    <p:extLst>
      <p:ext uri="{BB962C8B-B14F-4D97-AF65-F5344CB8AC3E}">
        <p14:creationId xmlns:p14="http://schemas.microsoft.com/office/powerpoint/2010/main" val="2785688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bg1"/>
                </a:solidFill>
              </a:rPr>
              <a:t>What I really wanted to let go of was Fear:  My Fear of not being good enough, my fear of letting the members of OSA down, my fear of getting it wrong.  In the end, I was able to see clearly that was all EGO.  I was also able to see what this experience really was.  It was a conversation between members.  Very similar to the ones we have at our Group Business Meetings or our committee meetings or our district meetings.  Perhaps just on a larger scale.  </a:t>
            </a:r>
          </a:p>
        </p:txBody>
      </p:sp>
      <p:sp>
        <p:nvSpPr>
          <p:cNvPr id="4" name="Slide Number Placeholder 3"/>
          <p:cNvSpPr>
            <a:spLocks noGrp="1"/>
          </p:cNvSpPr>
          <p:nvPr>
            <p:ph type="sldNum" sz="quarter" idx="5"/>
          </p:nvPr>
        </p:nvSpPr>
        <p:spPr/>
        <p:txBody>
          <a:bodyPr/>
          <a:lstStyle/>
          <a:p>
            <a:fld id="{2324FE43-9D13-4FDB-BC16-BBF7A873EB04}" type="slidenum">
              <a:rPr lang="en-US" smtClean="0"/>
              <a:t>38</a:t>
            </a:fld>
            <a:endParaRPr lang="en-US"/>
          </a:p>
        </p:txBody>
      </p:sp>
    </p:spTree>
    <p:extLst>
      <p:ext uri="{BB962C8B-B14F-4D97-AF65-F5344CB8AC3E}">
        <p14:creationId xmlns:p14="http://schemas.microsoft.com/office/powerpoint/2010/main" val="3946764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think I want do is say a heartfelt thank you to all of you! This is a picture of my table at my home, full of the cards that were sent to me prior to and during conference. I was overwhelmed with all the love gifts I received from groups and districts all over Ontario South, Canada and for that matter the world. Also I received some texts and emails during the Conference, reminding me of your support. I can honestly say that I brought you  with me to New York.  I was and continue to be very aware of my responsibility as a delegate.  When I felt overwhelmed or unsure I would be reassured that I was not alone.  Your emails, texts and cards came at exactly the right time.  I know it may sound hokey, but your love &amp; encouragement truly were the Wind Beneath My Wings ! </a:t>
            </a:r>
          </a:p>
        </p:txBody>
      </p:sp>
      <p:sp>
        <p:nvSpPr>
          <p:cNvPr id="4" name="Slide Number Placeholder 3"/>
          <p:cNvSpPr>
            <a:spLocks noGrp="1"/>
          </p:cNvSpPr>
          <p:nvPr>
            <p:ph type="sldNum" sz="quarter" idx="5"/>
          </p:nvPr>
        </p:nvSpPr>
        <p:spPr/>
        <p:txBody>
          <a:bodyPr/>
          <a:lstStyle/>
          <a:p>
            <a:fld id="{2E61351F-DBB1-4664-ADA9-83BC7CB8848D}" type="slidenum">
              <a:rPr lang="en-US" smtClean="0"/>
              <a:t>4</a:t>
            </a:fld>
            <a:endParaRPr lang="en-US"/>
          </a:p>
        </p:txBody>
      </p:sp>
    </p:spTree>
    <p:extLst>
      <p:ext uri="{BB962C8B-B14F-4D97-AF65-F5344CB8AC3E}">
        <p14:creationId xmlns:p14="http://schemas.microsoft.com/office/powerpoint/2010/main" val="284744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have much to share with you but I can’t share all of it. I was in meetings for 5 days so I need to chose the topics that I believe relate most to Ontario South.  The good news is that You will be able to read about the entire conference when the Conference Summary is sent out later this summer.</a:t>
            </a:r>
          </a:p>
          <a:p>
            <a:r>
              <a:rPr lang="en-US" dirty="0"/>
              <a:t>As District Representatives it is for you to take this back to your district tables and share with your GR’s and your Coordinators.  There will some parts that are more relevant to your district than others.  </a:t>
            </a:r>
          </a:p>
        </p:txBody>
      </p:sp>
      <p:sp>
        <p:nvSpPr>
          <p:cNvPr id="4" name="Slide Number Placeholder 3"/>
          <p:cNvSpPr>
            <a:spLocks noGrp="1"/>
          </p:cNvSpPr>
          <p:nvPr>
            <p:ph type="sldNum" sz="quarter" idx="5"/>
          </p:nvPr>
        </p:nvSpPr>
        <p:spPr/>
        <p:txBody>
          <a:bodyPr/>
          <a:lstStyle/>
          <a:p>
            <a:fld id="{2E61351F-DBB1-4664-ADA9-83BC7CB8848D}" type="slidenum">
              <a:rPr lang="en-US" smtClean="0"/>
              <a:t>5</a:t>
            </a:fld>
            <a:endParaRPr lang="en-US"/>
          </a:p>
        </p:txBody>
      </p:sp>
    </p:spTree>
    <p:extLst>
      <p:ext uri="{BB962C8B-B14F-4D97-AF65-F5344CB8AC3E}">
        <p14:creationId xmlns:p14="http://schemas.microsoft.com/office/powerpoint/2010/main" val="2157037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theme for this World Service Conference was Enhancing our Recovery through Abundance, Unity and Understanding – a great theme. Since it was a trilingual conference (English – Spanish &amp; French), this theme was also in French and Spanish and there were interpreters present.</a:t>
            </a:r>
          </a:p>
          <a:p>
            <a:r>
              <a:rPr lang="en-US" dirty="0"/>
              <a:t>What are some of the words I can use to describe this Conference week?</a:t>
            </a:r>
          </a:p>
          <a:p>
            <a:r>
              <a:rPr lang="en-US" dirty="0"/>
              <a:t>Powerful, spiritual, fun, exhausting, forward thinking, contemplative, historic, Exciting &amp; sometimes Overwhelming.</a:t>
            </a:r>
          </a:p>
        </p:txBody>
      </p:sp>
      <p:sp>
        <p:nvSpPr>
          <p:cNvPr id="4" name="Slide Number Placeholder 3"/>
          <p:cNvSpPr>
            <a:spLocks noGrp="1"/>
          </p:cNvSpPr>
          <p:nvPr>
            <p:ph type="sldNum" sz="quarter" idx="5"/>
          </p:nvPr>
        </p:nvSpPr>
        <p:spPr/>
        <p:txBody>
          <a:bodyPr/>
          <a:lstStyle/>
          <a:p>
            <a:fld id="{2E61351F-DBB1-4664-ADA9-83BC7CB8848D}" type="slidenum">
              <a:rPr lang="en-US" smtClean="0"/>
              <a:t>6</a:t>
            </a:fld>
            <a:endParaRPr lang="en-US"/>
          </a:p>
        </p:txBody>
      </p:sp>
    </p:spTree>
    <p:extLst>
      <p:ext uri="{BB962C8B-B14F-4D97-AF65-F5344CB8AC3E}">
        <p14:creationId xmlns:p14="http://schemas.microsoft.com/office/powerpoint/2010/main" val="598222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The World Service Conference! Or as shall be known heretofore as the WSC or Conference!! </a:t>
            </a:r>
          </a:p>
          <a:p>
            <a:r>
              <a:rPr lang="en-US" dirty="0"/>
              <a:t>This is what our room looked like for Conference. </a:t>
            </a:r>
          </a:p>
          <a:p>
            <a:r>
              <a:rPr lang="en-US" dirty="0"/>
              <a:t>So WHO was there? </a:t>
            </a:r>
          </a:p>
          <a:p>
            <a:r>
              <a:rPr lang="en-US" dirty="0"/>
              <a:t>Delegates from the United States which includes Puerto Rico &amp; </a:t>
            </a:r>
            <a:r>
              <a:rPr lang="en-US" dirty="0" err="1"/>
              <a:t>Hawai</a:t>
            </a:r>
            <a:r>
              <a:rPr lang="en-US" dirty="0"/>
              <a:t> and Canada.</a:t>
            </a:r>
          </a:p>
          <a:p>
            <a:r>
              <a:rPr lang="en-US" dirty="0"/>
              <a:t>The Board of Trustees, </a:t>
            </a:r>
          </a:p>
          <a:p>
            <a:r>
              <a:rPr lang="en-US" dirty="0"/>
              <a:t>The Executive Committee which includes some At Large members.</a:t>
            </a:r>
          </a:p>
          <a:p>
            <a:r>
              <a:rPr lang="en-US" dirty="0"/>
              <a:t>And members of the World Service Office staff – both voting and non-voting members. There was a total of 87 voting members at this Conference.</a:t>
            </a:r>
          </a:p>
          <a:p>
            <a:r>
              <a:rPr lang="en-US" dirty="0"/>
              <a:t>The Attendees :</a:t>
            </a:r>
          </a:p>
          <a:p>
            <a:pPr marL="342900" lvl="0" indent="-342900">
              <a:spcAft>
                <a:spcPts val="0"/>
              </a:spcAft>
              <a:buFont typeface="+mj-lt"/>
              <a:buAutoNum type="arabicPeriod"/>
              <a:tabLst>
                <a:tab pos="457200" algn="l"/>
              </a:tabLst>
            </a:pPr>
            <a:r>
              <a:rPr lang="en-US" dirty="0">
                <a:effectLst/>
                <a:latin typeface="Arial" panose="020B0604020202020204" pitchFamily="34" charset="0"/>
              </a:rPr>
              <a:t>66 Delegates (two of the 68 Areas were not represented due to illness)</a:t>
            </a:r>
            <a:endParaRPr lang="en-US" dirty="0">
              <a:effectLst/>
            </a:endParaRPr>
          </a:p>
          <a:p>
            <a:pPr marL="342900" lvl="0" indent="-342900">
              <a:spcAft>
                <a:spcPts val="0"/>
              </a:spcAft>
              <a:buFont typeface="+mj-lt"/>
              <a:buAutoNum type="arabicPeriod"/>
              <a:tabLst>
                <a:tab pos="457200" algn="l"/>
              </a:tabLst>
            </a:pPr>
            <a:r>
              <a:rPr lang="en-US" dirty="0">
                <a:effectLst/>
                <a:latin typeface="Arial" panose="020B0604020202020204" pitchFamily="34" charset="0"/>
              </a:rPr>
              <a:t>11 Trustees</a:t>
            </a:r>
            <a:endParaRPr lang="en-US" dirty="0">
              <a:effectLst/>
            </a:endParaRPr>
          </a:p>
          <a:p>
            <a:pPr marL="342900" lvl="0" indent="-342900">
              <a:spcAft>
                <a:spcPts val="0"/>
              </a:spcAft>
              <a:buFont typeface="+mj-lt"/>
              <a:buAutoNum type="arabicPeriod"/>
              <a:tabLst>
                <a:tab pos="457200" algn="l"/>
              </a:tabLst>
            </a:pPr>
            <a:r>
              <a:rPr lang="en-US" dirty="0">
                <a:effectLst/>
                <a:latin typeface="Arial" panose="020B0604020202020204" pitchFamily="34" charset="0"/>
              </a:rPr>
              <a:t>3 At-Large members of the Executive Committee</a:t>
            </a:r>
            <a:endParaRPr lang="en-US" dirty="0">
              <a:effectLst/>
            </a:endParaRPr>
          </a:p>
          <a:p>
            <a:pPr marL="342900" lvl="0" indent="-342900">
              <a:spcAft>
                <a:spcPts val="1200"/>
              </a:spcAft>
              <a:buFont typeface="+mj-lt"/>
              <a:buAutoNum type="arabicPeriod"/>
              <a:tabLst>
                <a:tab pos="457200" algn="l"/>
              </a:tabLst>
            </a:pPr>
            <a:r>
              <a:rPr lang="en-US" dirty="0">
                <a:effectLst/>
                <a:latin typeface="Arial" panose="020B0604020202020204" pitchFamily="34" charset="0"/>
              </a:rPr>
              <a:t>7  WSO Staff</a:t>
            </a:r>
            <a:endParaRPr lang="en-US" dirty="0">
              <a:effectLst/>
            </a:endParaRPr>
          </a:p>
          <a:p>
            <a:endParaRPr lang="en-US" dirty="0"/>
          </a:p>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7</a:t>
            </a:fld>
            <a:endParaRPr lang="en-US"/>
          </a:p>
        </p:txBody>
      </p:sp>
    </p:spTree>
    <p:extLst>
      <p:ext uri="{BB962C8B-B14F-4D97-AF65-F5344CB8AC3E}">
        <p14:creationId xmlns:p14="http://schemas.microsoft.com/office/powerpoint/2010/main" val="2296902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 did we do??  There were several motions to discuss and to be voted on.  I was bearing witness and participating in the spiritual nature of the Legacies at work.  There was background provided for each motion (the same as we will do here this weekend). There was mutual respect, really hearing each other with open mind and open hearts.  There was discussion and questions. And only then was there call for a vote.  </a:t>
            </a:r>
          </a:p>
          <a:p>
            <a:pPr marL="171450" indent="-171450">
              <a:buFont typeface="Wingdings" panose="05000000000000000000" pitchFamily="2" charset="2"/>
              <a:buChar char="v"/>
            </a:pPr>
            <a:r>
              <a:rPr lang="en-US" dirty="0"/>
              <a:t>Each Delegate of Panel 60 (they are serving their last year as Delegates) had an opportunity to share about their time in Service as a Delegate.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dirty="0"/>
              <a:t>WSO Staff Members gave reports. They are so dedicated and They are so incredibly passionate about their work.  </a:t>
            </a:r>
          </a:p>
          <a:p>
            <a:pPr marL="171450" indent="-171450">
              <a:buFont typeface="Wingdings" panose="05000000000000000000" pitchFamily="2" charset="2"/>
              <a:buChar char="v"/>
            </a:pPr>
            <a:r>
              <a:rPr lang="en-US" dirty="0"/>
              <a:t>The annual Report – By the Executive Director</a:t>
            </a:r>
          </a:p>
          <a:p>
            <a:pPr marL="171450" indent="-171450">
              <a:buFont typeface="Wingdings" panose="05000000000000000000" pitchFamily="2" charset="2"/>
              <a:buChar char="v"/>
            </a:pPr>
            <a:r>
              <a:rPr lang="en-US" dirty="0"/>
              <a:t>2021 Auditor Report – by the director of Finance</a:t>
            </a:r>
          </a:p>
          <a:p>
            <a:pPr marL="171450" indent="-171450">
              <a:buFont typeface="Wingdings" panose="05000000000000000000" pitchFamily="2" charset="2"/>
              <a:buChar char="v"/>
            </a:pPr>
            <a:r>
              <a:rPr lang="en-US" dirty="0"/>
              <a:t>Electronic Meetings Becoming Al-Anon Family Groups (And therefore becoming part of the Links of Service)  History in the making!!</a:t>
            </a:r>
          </a:p>
          <a:p>
            <a:pPr marL="171450" indent="-171450">
              <a:buFont typeface="Wingdings" panose="05000000000000000000" pitchFamily="2" charset="2"/>
              <a:buChar char="v"/>
            </a:pPr>
            <a:r>
              <a:rPr lang="en-US" dirty="0"/>
              <a:t>– Director of Programs, Dir of Finance &amp; Operations, Dir. Group Services &amp; Dir. Brand Communications</a:t>
            </a:r>
          </a:p>
          <a:p>
            <a:pPr marL="171450" indent="-171450">
              <a:buFont typeface="Wingdings" panose="05000000000000000000" pitchFamily="2" charset="2"/>
              <a:buChar char="v"/>
            </a:pPr>
            <a:r>
              <a:rPr lang="en-US" dirty="0"/>
              <a:t>Mega Issue – What skills are needed to serve as a Trustee? </a:t>
            </a:r>
          </a:p>
          <a:p>
            <a:pPr marL="171450" indent="-171450">
              <a:buFont typeface="Wingdings" panose="05000000000000000000" pitchFamily="2" charset="2"/>
              <a:buChar char="v"/>
            </a:pPr>
            <a:r>
              <a:rPr lang="en-US" dirty="0"/>
              <a:t>Chosen Agenda Items.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dirty="0"/>
              <a:t>Open Policy Meeting -We were able to observe a Policy Committee Meeting and a Board Meeting.  Turns out I loved the Policy meeting and could see myself being a part of that some day far away.</a:t>
            </a:r>
          </a:p>
          <a:p>
            <a:pPr marL="171450" indent="-171450">
              <a:buFont typeface="Wingdings" panose="05000000000000000000" pitchFamily="2" charset="2"/>
              <a:buChar char="v"/>
            </a:pPr>
            <a:r>
              <a:rPr lang="en-US" dirty="0"/>
              <a:t>Thought Force Presentations and Task Force Presentations.  I’ve learned a lot and could see Ontario South implementing these into our processes.</a:t>
            </a:r>
          </a:p>
          <a:p>
            <a:pPr marL="171450" indent="-171450">
              <a:buFont typeface="Wingdings" panose="05000000000000000000" pitchFamily="2" charset="2"/>
              <a:buChar char="v"/>
            </a:pPr>
            <a:r>
              <a:rPr lang="en-US" dirty="0"/>
              <a:t>Chosen Agenda Items; we had discussions about other issues; </a:t>
            </a:r>
          </a:p>
          <a:p>
            <a:pPr marL="171450" indent="-171450">
              <a:buFont typeface="Wingdings" panose="05000000000000000000" pitchFamily="2" charset="2"/>
              <a:buChar char="v"/>
            </a:pPr>
            <a:r>
              <a:rPr lang="en-US" dirty="0"/>
              <a:t>We visited Stepping Stones.  I will share more about that later.</a:t>
            </a:r>
          </a:p>
          <a:p>
            <a:pPr marL="171450" indent="-171450">
              <a:buFont typeface="Wingdings" panose="05000000000000000000" pitchFamily="2" charset="2"/>
              <a:buChar char="v"/>
            </a:pPr>
            <a:r>
              <a:rPr lang="en-US" dirty="0"/>
              <a:t>At the end of each day generally close to 8:30 there was time for any unanswered questions or reflections from the work we had covered that day.</a:t>
            </a:r>
          </a:p>
          <a:p>
            <a:pPr marL="171450" indent="-171450">
              <a:buFont typeface="Wingdings" panose="05000000000000000000" pitchFamily="2" charset="2"/>
              <a:buChar char="v"/>
            </a:pPr>
            <a:r>
              <a:rPr lang="en-US" dirty="0"/>
              <a:t>There were Al-Anon meetings at 6:00 am and 8:45 (or when we were done working) pm every day. </a:t>
            </a:r>
          </a:p>
          <a:p>
            <a:pPr marL="171450" indent="-171450">
              <a:buFont typeface="Wingdings" panose="05000000000000000000" pitchFamily="2" charset="2"/>
              <a:buChar char="v"/>
            </a:pPr>
            <a:r>
              <a:rPr lang="en-US" dirty="0"/>
              <a:t>Meal times were an hour long and gave us the opportunity to connect with other delegates, board members and WSO staff during meals and breaks.</a:t>
            </a:r>
          </a:p>
          <a:p>
            <a:pPr marL="171450" indent="-171450">
              <a:buFont typeface="Wingdings" panose="05000000000000000000" pitchFamily="2" charset="2"/>
              <a:buChar char="v"/>
            </a:pPr>
            <a:r>
              <a:rPr lang="en-US" dirty="0"/>
              <a:t>I was busy!!! I had Fun!! I Listened &amp; Learned and I was Exhausted in the best way.</a:t>
            </a:r>
          </a:p>
        </p:txBody>
      </p:sp>
      <p:sp>
        <p:nvSpPr>
          <p:cNvPr id="4" name="Slide Number Placeholder 3"/>
          <p:cNvSpPr>
            <a:spLocks noGrp="1"/>
          </p:cNvSpPr>
          <p:nvPr>
            <p:ph type="sldNum" sz="quarter" idx="5"/>
          </p:nvPr>
        </p:nvSpPr>
        <p:spPr/>
        <p:txBody>
          <a:bodyPr/>
          <a:lstStyle/>
          <a:p>
            <a:fld id="{2E61351F-DBB1-4664-ADA9-83BC7CB8848D}" type="slidenum">
              <a:rPr lang="en-US" smtClean="0"/>
              <a:t>8</a:t>
            </a:fld>
            <a:endParaRPr lang="en-US"/>
          </a:p>
        </p:txBody>
      </p:sp>
    </p:spTree>
    <p:extLst>
      <p:ext uri="{BB962C8B-B14F-4D97-AF65-F5344CB8AC3E}">
        <p14:creationId xmlns:p14="http://schemas.microsoft.com/office/powerpoint/2010/main" val="4144387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0737" y="4412774"/>
            <a:ext cx="6222579" cy="4180523"/>
          </a:xfrm>
        </p:spPr>
        <p:txBody>
          <a:bodyPr/>
          <a:lstStyle/>
          <a:p>
            <a:pPr marL="174570" indent="-174570">
              <a:buFont typeface="Arial" panose="020B0604020202020204" pitchFamily="34" charset="0"/>
              <a:buChar char="•"/>
            </a:pPr>
            <a:r>
              <a:rPr lang="en-US" b="1" dirty="0"/>
              <a:t>The Global Electronic Area!!  </a:t>
            </a:r>
            <a:r>
              <a:rPr lang="en-US" dirty="0"/>
              <a:t>This was huge, this was historic and you need to take this back to your groups!!  </a:t>
            </a:r>
          </a:p>
          <a:p>
            <a:pPr marL="174570" indent="-174570">
              <a:buFont typeface="Arial" panose="020B0604020202020204" pitchFamily="34" charset="0"/>
              <a:buChar char="•"/>
            </a:pPr>
            <a:r>
              <a:rPr lang="en-US" dirty="0"/>
              <a:t>The very first thing that we did as conference members was to vote on a motion.</a:t>
            </a:r>
          </a:p>
          <a:p>
            <a:pPr marL="174570" indent="-174570">
              <a:buFont typeface="Arial" panose="020B0604020202020204" pitchFamily="34" charset="0"/>
              <a:buChar char="•"/>
            </a:pPr>
            <a:r>
              <a:rPr lang="en-US" dirty="0"/>
              <a:t>The motion was to admit into our World Service Conference structure a new Area – the Global Electronic Area. </a:t>
            </a:r>
          </a:p>
          <a:p>
            <a:pPr marL="174570" indent="-174570">
              <a:buFont typeface="Arial" panose="020B0604020202020204" pitchFamily="34" charset="0"/>
              <a:buChar char="•"/>
            </a:pPr>
            <a:r>
              <a:rPr lang="en-US" dirty="0"/>
              <a:t>Al-Anon has not admitted a new Area since Alaska was admitted in 1987. </a:t>
            </a:r>
          </a:p>
          <a:p>
            <a:pPr marL="174570" indent="-174570">
              <a:buFont typeface="Arial" panose="020B0604020202020204" pitchFamily="34" charset="0"/>
              <a:buChar char="•"/>
            </a:pPr>
            <a:r>
              <a:rPr lang="en-US" dirty="0"/>
              <a:t>This past January The Global Electronic Area had held an assembly and elected a delegate, his name is Ozzie. </a:t>
            </a:r>
          </a:p>
          <a:p>
            <a:pPr marL="174570" marR="0" lvl="0" indent="-1745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Poor Ozzie had to wait outside while we discussed and voted.  The Motion was presented followed by a lot of discussion. Some changes were made to the original motion and more discussion followed.  And finally the vote.  Then we had some technical glitches with our voting system.  Poor Ozzie was out there in the hall for quite a long time.  </a:t>
            </a:r>
          </a:p>
          <a:p>
            <a:pPr marL="174570" marR="0" lvl="0" indent="-1745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Finally technical glitches were fixed and the vote was taken and tabulated.  Motion Passed !!  Al-Anon added the Global Electronic Area to our Structure!! Huge Round of applause!!  When Ozzie came in, the standing ovation lasted a long time and he was not the only member in tears!   This was a Historical Moment, </a:t>
            </a:r>
          </a:p>
          <a:p>
            <a:pPr marL="174570" indent="-174570">
              <a:buFont typeface="Arial" panose="020B0604020202020204" pitchFamily="34" charset="0"/>
              <a:buChar char="•"/>
            </a:pPr>
            <a:r>
              <a:rPr lang="en-US" dirty="0"/>
              <a:t>Electronic meetings have been around for a long time, over 15 years, but because of our Motion last year, they are now Electronic </a:t>
            </a:r>
            <a:r>
              <a:rPr lang="en-US" b="1" dirty="0"/>
              <a:t>Groups!</a:t>
            </a:r>
            <a:r>
              <a:rPr lang="en-US" dirty="0"/>
              <a:t> And as Groups they are now part of our Service Structure. There were 674 electronic groups as of March 2022.  These Electronic Groups are now known as </a:t>
            </a:r>
            <a:r>
              <a:rPr lang="en-US" dirty="0">
                <a:solidFill>
                  <a:srgbClr val="FF0000"/>
                </a:solidFill>
                <a:highlight>
                  <a:srgbClr val="FFFF00"/>
                </a:highlight>
              </a:rPr>
              <a:t>??? Add the #</a:t>
            </a:r>
          </a:p>
          <a:p>
            <a:pPr marL="174570" indent="-174570">
              <a:buFont typeface="Arial" panose="020B0604020202020204" pitchFamily="34" charset="0"/>
              <a:buChar char="•"/>
            </a:pPr>
            <a:r>
              <a:rPr lang="en-US" dirty="0"/>
              <a:t>For now we will be called Physical groups and Electronic groups.  That means that a group is a group is a group, whether it’s physical, in a geographic location, or it’s electronic in a non-geographical location.  </a:t>
            </a:r>
          </a:p>
          <a:p>
            <a:pPr marL="174570" indent="-174570">
              <a:buFont typeface="Arial" panose="020B0604020202020204" pitchFamily="34" charset="0"/>
              <a:buChar char="•"/>
            </a:pPr>
            <a:r>
              <a:rPr lang="en-US" dirty="0"/>
              <a:t>As Ontario South moves forward ( here’s where a thought Force comes in) we have the option to admit or not admit electronic groups.  There are many questions to consider as we move forward.  World Service Group Records can list both physical and electronic groups.  </a:t>
            </a:r>
          </a:p>
          <a:p>
            <a:pPr marL="174570" indent="-174570">
              <a:buFont typeface="Arial" panose="020B0604020202020204" pitchFamily="34" charset="0"/>
              <a:buChar char="•"/>
            </a:pPr>
            <a:endParaRPr lang="en-US" dirty="0"/>
          </a:p>
          <a:p>
            <a:pPr marL="174570" indent="-174570">
              <a:buFont typeface="Arial" panose="020B0604020202020204" pitchFamily="34" charset="0"/>
              <a:buChar char="•"/>
            </a:pPr>
            <a:r>
              <a:rPr lang="en-US" dirty="0"/>
              <a:t>So – What would that look like?</a:t>
            </a:r>
          </a:p>
          <a:p>
            <a:pPr marL="174570" indent="-17457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9</a:t>
            </a:fld>
            <a:endParaRPr lang="en-US"/>
          </a:p>
        </p:txBody>
      </p:sp>
    </p:spTree>
    <p:extLst>
      <p:ext uri="{BB962C8B-B14F-4D97-AF65-F5344CB8AC3E}">
        <p14:creationId xmlns:p14="http://schemas.microsoft.com/office/powerpoint/2010/main" val="2255883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D9712D-992A-4AB1-A5C2-575F75921AA2}" type="datetimeFigureOut">
              <a:rPr lang="en-US" smtClean="0"/>
              <a:pPr/>
              <a:t>5/27/2022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235127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D9712D-992A-4AB1-A5C2-575F75921AA2}" type="datetimeFigureOut">
              <a:rPr lang="en-US" smtClean="0"/>
              <a:pPr/>
              <a:t>5/27/2022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194640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D9712D-992A-4AB1-A5C2-575F75921AA2}" type="datetimeFigureOut">
              <a:rPr lang="en-US" smtClean="0"/>
              <a:pPr/>
              <a:t>5/27/2022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latin typeface="Arial"/>
              </a:rPr>
              <a:t>”</a:t>
            </a:r>
            <a:endParaRPr lang="en-US" sz="1799" dirty="0">
              <a:solidFill>
                <a:schemeClr val="accent1">
                  <a:lumMod val="60000"/>
                  <a:lumOff val="40000"/>
                </a:schemeClr>
              </a:solidFill>
              <a:latin typeface="Arial"/>
            </a:endParaRPr>
          </a:p>
        </p:txBody>
      </p:sp>
    </p:spTree>
    <p:extLst>
      <p:ext uri="{BB962C8B-B14F-4D97-AF65-F5344CB8AC3E}">
        <p14:creationId xmlns:p14="http://schemas.microsoft.com/office/powerpoint/2010/main" val="2010323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D9712D-992A-4AB1-A5C2-575F75921AA2}" type="datetimeFigureOut">
              <a:rPr lang="en-US" smtClean="0"/>
              <a:pPr/>
              <a:t>5/27/2022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612827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D9712D-992A-4AB1-A5C2-575F75921AA2}" type="datetimeFigureOut">
              <a:rPr lang="en-US" smtClean="0"/>
              <a:pPr/>
              <a:t>5/27/2022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74959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D9712D-992A-4AB1-A5C2-575F75921AA2}" type="datetimeFigureOut">
              <a:rPr lang="en-US" smtClean="0"/>
              <a:pPr/>
              <a:t>5/27/2022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3448989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9712D-992A-4AB1-A5C2-575F75921AA2}" type="datetimeFigureOut">
              <a:rPr lang="en-US" smtClean="0"/>
              <a:pPr/>
              <a:t>5/27/2022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3975505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9712D-992A-4AB1-A5C2-575F75921AA2}" type="datetimeFigureOut">
              <a:rPr lang="en-US" smtClean="0"/>
              <a:pPr/>
              <a:t>5/27/2022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1546194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9712D-992A-4AB1-A5C2-575F75921AA2}" type="datetimeFigureOut">
              <a:rPr lang="en-US" smtClean="0"/>
              <a:pPr/>
              <a:t>5/27/2022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2374587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D9712D-992A-4AB1-A5C2-575F75921AA2}" type="datetimeFigureOut">
              <a:rPr lang="en-US" smtClean="0"/>
              <a:pPr/>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29090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D9712D-992A-4AB1-A5C2-575F75921AA2}" type="datetimeFigureOut">
              <a:rPr lang="en-US" smtClean="0"/>
              <a:pPr/>
              <a:t>5/27/2022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275833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D9712D-992A-4AB1-A5C2-575F75921AA2}" type="datetimeFigureOut">
              <a:rPr lang="en-US" smtClean="0"/>
              <a:pPr/>
              <a:t>5/27/2022</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1204817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D9712D-992A-4AB1-A5C2-575F75921AA2}" type="datetimeFigureOut">
              <a:rPr lang="en-US" smtClean="0"/>
              <a:pPr/>
              <a:t>5/27/2022</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118354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smtClean="0"/>
              <a:pPr/>
              <a:t>5/27/2022</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348658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9712D-992A-4AB1-A5C2-575F75921AA2}" type="datetimeFigureOut">
              <a:rPr lang="en-US" smtClean="0"/>
              <a:pPr/>
              <a:t>5/27/2022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3673850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5/27/2022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63022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D9712D-992A-4AB1-A5C2-575F75921AA2}" type="datetimeFigureOut">
              <a:rPr lang="en-US" smtClean="0"/>
              <a:pPr/>
              <a:t>5/27/2022</a:t>
            </a:fld>
            <a:endParaRPr lang="en-US" dirty="0"/>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19841375"/>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tablet/b/budget.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xhere.com/en/photo/895713" TargetMode="External"/><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hyperlink" Target="https://411.ca/blog/small-business/crowdfunding-canadian-startup/" TargetMode="Externa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5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7A458-EFDE-50B4-858B-83152EE1FBB7}"/>
              </a:ext>
            </a:extLst>
          </p:cNvPr>
          <p:cNvSpPr>
            <a:spLocks noGrp="1"/>
          </p:cNvSpPr>
          <p:nvPr>
            <p:ph type="title"/>
          </p:nvPr>
        </p:nvSpPr>
        <p:spPr>
          <a:xfrm>
            <a:off x="912812" y="5334000"/>
            <a:ext cx="9144000" cy="1320800"/>
          </a:xfrm>
        </p:spPr>
        <p:txBody>
          <a:bodyPr/>
          <a:lstStyle/>
          <a:p>
            <a:pPr algn="ctr"/>
            <a:r>
              <a:rPr lang="en-US" b="1" dirty="0">
                <a:solidFill>
                  <a:schemeClr val="tx2"/>
                </a:solidFill>
              </a:rPr>
              <a:t>Ontario South </a:t>
            </a:r>
            <a:br>
              <a:rPr lang="en-US" b="1" dirty="0">
                <a:solidFill>
                  <a:schemeClr val="tx2"/>
                </a:solidFill>
              </a:rPr>
            </a:br>
            <a:r>
              <a:rPr lang="en-US" b="1" dirty="0">
                <a:solidFill>
                  <a:schemeClr val="tx2"/>
                </a:solidFill>
              </a:rPr>
              <a:t>Area World Service Committee</a:t>
            </a:r>
          </a:p>
        </p:txBody>
      </p:sp>
      <p:pic>
        <p:nvPicPr>
          <p:cNvPr id="4" name="Content Placeholder 3" descr="Graphical user interface, website&#10;&#10;Description automatically generated">
            <a:extLst>
              <a:ext uri="{FF2B5EF4-FFF2-40B4-BE49-F238E27FC236}">
                <a16:creationId xmlns:a16="http://schemas.microsoft.com/office/drawing/2014/main" id="{9A8CB457-8E52-B8D6-742D-9B5D30F598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2412" y="685800"/>
            <a:ext cx="6400800" cy="3810000"/>
          </a:xfrm>
          <a:prstGeom prst="rect">
            <a:avLst/>
          </a:prstGeom>
        </p:spPr>
      </p:pic>
    </p:spTree>
    <p:extLst>
      <p:ext uri="{BB962C8B-B14F-4D97-AF65-F5344CB8AC3E}">
        <p14:creationId xmlns:p14="http://schemas.microsoft.com/office/powerpoint/2010/main" val="213715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E1F82CC-557D-82A5-90E8-88F622EF5C8D}"/>
              </a:ext>
            </a:extLst>
          </p:cNvPr>
          <p:cNvSpPr>
            <a:spLocks noGrp="1"/>
          </p:cNvSpPr>
          <p:nvPr>
            <p:ph idx="1"/>
          </p:nvPr>
        </p:nvSpPr>
        <p:spPr>
          <a:xfrm>
            <a:off x="677158" y="2160590"/>
            <a:ext cx="8594429" cy="4697410"/>
          </a:xfrm>
        </p:spPr>
        <p:txBody>
          <a:bodyPr>
            <a:normAutofit/>
          </a:bodyPr>
          <a:lstStyle/>
          <a:p>
            <a:pPr>
              <a:buFont typeface="Wingdings" panose="05000000000000000000" pitchFamily="2" charset="2"/>
              <a:buChar char="v"/>
            </a:pPr>
            <a:r>
              <a:rPr lang="en-US" sz="3200" b="1" dirty="0">
                <a:solidFill>
                  <a:srgbClr val="7030A0"/>
                </a:solidFill>
                <a:latin typeface="Calibri" panose="020F0502020204030204" pitchFamily="34" charset="0"/>
              </a:rPr>
              <a:t>WSO will register Electronic groups still. </a:t>
            </a:r>
          </a:p>
          <a:p>
            <a:pPr>
              <a:buFont typeface="Wingdings" panose="05000000000000000000" pitchFamily="2" charset="2"/>
              <a:buChar char="v"/>
            </a:pPr>
            <a:r>
              <a:rPr lang="en-US" sz="3200" b="1" dirty="0">
                <a:solidFill>
                  <a:srgbClr val="7030A0"/>
                </a:solidFill>
                <a:latin typeface="Calibri" panose="020F0502020204030204" pitchFamily="34" charset="0"/>
              </a:rPr>
              <a:t>A group CAN NOT have a physical location AND an electronic location. </a:t>
            </a:r>
          </a:p>
          <a:p>
            <a:pPr>
              <a:buFont typeface="Wingdings" panose="05000000000000000000" pitchFamily="2" charset="2"/>
              <a:buChar char="v"/>
            </a:pPr>
            <a:r>
              <a:rPr lang="en-US" sz="3200" b="1" dirty="0">
                <a:solidFill>
                  <a:srgbClr val="7030A0"/>
                </a:solidFill>
                <a:latin typeface="Calibri" panose="020F0502020204030204" pitchFamily="34" charset="0"/>
              </a:rPr>
              <a:t>A group can be a physical group with an electronic component into that physical group (what we think of as hybrid). That group is part of our Area.</a:t>
            </a:r>
          </a:p>
          <a:p>
            <a:pPr>
              <a:buFont typeface="Wingdings" panose="05000000000000000000" pitchFamily="2" charset="2"/>
              <a:buChar char="v"/>
            </a:pPr>
            <a:r>
              <a:rPr lang="en-US" sz="3200" b="1" dirty="0">
                <a:solidFill>
                  <a:srgbClr val="7030A0"/>
                </a:solidFill>
                <a:latin typeface="Calibri" panose="020F0502020204030204" pitchFamily="34" charset="0"/>
              </a:rPr>
              <a:t>Our job – get our procedures in place!  </a:t>
            </a:r>
          </a:p>
          <a:p>
            <a:endParaRPr lang="en-US" dirty="0"/>
          </a:p>
        </p:txBody>
      </p:sp>
      <p:sp>
        <p:nvSpPr>
          <p:cNvPr id="4" name="TextBox 3">
            <a:extLst>
              <a:ext uri="{FF2B5EF4-FFF2-40B4-BE49-F238E27FC236}">
                <a16:creationId xmlns:a16="http://schemas.microsoft.com/office/drawing/2014/main" id="{A99F329C-5502-9BB0-0C04-DA416282E7DB}"/>
              </a:ext>
            </a:extLst>
          </p:cNvPr>
          <p:cNvSpPr txBox="1"/>
          <p:nvPr/>
        </p:nvSpPr>
        <p:spPr>
          <a:xfrm>
            <a:off x="608012" y="839641"/>
            <a:ext cx="8229600" cy="923330"/>
          </a:xfrm>
          <a:prstGeom prst="rect">
            <a:avLst/>
          </a:prstGeom>
          <a:noFill/>
        </p:spPr>
        <p:txBody>
          <a:bodyPr wrap="square">
            <a:spAutoFit/>
          </a:bodyPr>
          <a:lstStyle/>
          <a:p>
            <a:r>
              <a:rPr lang="en-US" sz="5400" b="1" dirty="0">
                <a:solidFill>
                  <a:schemeClr val="accent2">
                    <a:lumMod val="75000"/>
                  </a:schemeClr>
                </a:solidFill>
                <a:latin typeface="Calibri" panose="020F0502020204030204" pitchFamily="34" charset="0"/>
              </a:rPr>
              <a:t>Global Electronic Area cont.</a:t>
            </a:r>
            <a:endParaRPr lang="en-US" sz="5400" b="1" dirty="0">
              <a:latin typeface="Calibri" panose="020F0502020204030204" pitchFamily="34" charset="0"/>
            </a:endParaRPr>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whiteboard&#10;&#10;Description automatically generated">
            <a:extLst>
              <a:ext uri="{FF2B5EF4-FFF2-40B4-BE49-F238E27FC236}">
                <a16:creationId xmlns:a16="http://schemas.microsoft.com/office/drawing/2014/main" id="{CD404372-35B8-578C-8F98-9BB3176E9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24" y="1086460"/>
            <a:ext cx="4121816" cy="4608899"/>
          </a:xfrm>
          <a:prstGeom prst="rect">
            <a:avLst/>
          </a:prstGeom>
        </p:spPr>
      </p:pic>
      <p:pic>
        <p:nvPicPr>
          <p:cNvPr id="7" name="Picture 6">
            <a:extLst>
              <a:ext uri="{FF2B5EF4-FFF2-40B4-BE49-F238E27FC236}">
                <a16:creationId xmlns:a16="http://schemas.microsoft.com/office/drawing/2014/main" id="{834EFC25-C3B6-4F5E-6C95-B497C57C3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44" y="1594148"/>
            <a:ext cx="4483249" cy="3377500"/>
          </a:xfrm>
          <a:prstGeom prst="rect">
            <a:avLst/>
          </a:prstGeom>
        </p:spPr>
      </p:pic>
    </p:spTree>
    <p:extLst>
      <p:ext uri="{BB962C8B-B14F-4D97-AF65-F5344CB8AC3E}">
        <p14:creationId xmlns:p14="http://schemas.microsoft.com/office/powerpoint/2010/main" val="367887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37A8C-A9A6-1E3E-2085-68B24ADD2A38}"/>
              </a:ext>
            </a:extLst>
          </p:cNvPr>
          <p:cNvSpPr>
            <a:spLocks noGrp="1"/>
          </p:cNvSpPr>
          <p:nvPr>
            <p:ph type="title"/>
          </p:nvPr>
        </p:nvSpPr>
        <p:spPr>
          <a:xfrm>
            <a:off x="677159" y="609600"/>
            <a:ext cx="8541454" cy="838200"/>
          </a:xfrm>
        </p:spPr>
        <p:txBody>
          <a:bodyPr/>
          <a:lstStyle/>
          <a:p>
            <a:pPr algn="ctr"/>
            <a:r>
              <a:rPr lang="en-US" dirty="0"/>
              <a:t>Where are we now ?</a:t>
            </a:r>
          </a:p>
        </p:txBody>
      </p:sp>
      <p:pic>
        <p:nvPicPr>
          <p:cNvPr id="11" name="Picture 10" descr="A close-up of a book and a pen on a table&#10;&#10;Description automatically generated with low confidence">
            <a:extLst>
              <a:ext uri="{FF2B5EF4-FFF2-40B4-BE49-F238E27FC236}">
                <a16:creationId xmlns:a16="http://schemas.microsoft.com/office/drawing/2014/main" id="{C4529621-DB08-EC20-EB49-792C4E6FF5F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4714" y="1447800"/>
            <a:ext cx="7398174" cy="5181600"/>
          </a:xfrm>
          <a:prstGeom prst="rect">
            <a:avLst/>
          </a:prstGeom>
        </p:spPr>
      </p:pic>
      <p:sp>
        <p:nvSpPr>
          <p:cNvPr id="12" name="TextBox 11">
            <a:extLst>
              <a:ext uri="{FF2B5EF4-FFF2-40B4-BE49-F238E27FC236}">
                <a16:creationId xmlns:a16="http://schemas.microsoft.com/office/drawing/2014/main" id="{A5680074-FCD3-AAD3-8FFC-82BE4E2DD83F}"/>
              </a:ext>
            </a:extLst>
          </p:cNvPr>
          <p:cNvSpPr txBox="1"/>
          <p:nvPr/>
        </p:nvSpPr>
        <p:spPr>
          <a:xfrm>
            <a:off x="950912" y="6858000"/>
            <a:ext cx="9791700" cy="230832"/>
          </a:xfrm>
          <a:prstGeom prst="rect">
            <a:avLst/>
          </a:prstGeom>
          <a:noFill/>
        </p:spPr>
        <p:txBody>
          <a:bodyPr wrap="square" rtlCol="0">
            <a:spAutoFit/>
          </a:bodyPr>
          <a:lstStyle/>
          <a:p>
            <a:r>
              <a:rPr lang="en-US" sz="900">
                <a:hlinkClick r:id="rId4" tooltip="https://www.thebluediamondgallery.com/tablet/b/budget.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96759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D8ACE-A2EE-405C-8B33-EC5BE67E97A3}"/>
              </a:ext>
            </a:extLst>
          </p:cNvPr>
          <p:cNvSpPr>
            <a:spLocks noGrp="1"/>
          </p:cNvSpPr>
          <p:nvPr>
            <p:ph type="title"/>
          </p:nvPr>
        </p:nvSpPr>
        <p:spPr>
          <a:xfrm>
            <a:off x="5375258" y="5780035"/>
            <a:ext cx="5625793" cy="717889"/>
          </a:xfrm>
        </p:spPr>
        <p:txBody>
          <a:bodyPr vert="horz" lIns="91416" tIns="45708" rIns="91416" bIns="45708" rtlCol="0" anchor="t">
            <a:normAutofit/>
          </a:bodyPr>
          <a:lstStyle/>
          <a:p>
            <a:r>
              <a:rPr lang="en-US" dirty="0"/>
              <a:t>Financial audit for 2021</a:t>
            </a:r>
          </a:p>
        </p:txBody>
      </p:sp>
      <p:pic>
        <p:nvPicPr>
          <p:cNvPr id="5" name="Picture 4" descr="Graphical user interface, website&#10;&#10;Description automatically generated">
            <a:extLst>
              <a:ext uri="{FF2B5EF4-FFF2-40B4-BE49-F238E27FC236}">
                <a16:creationId xmlns:a16="http://schemas.microsoft.com/office/drawing/2014/main" id="{DC6E1A45-4767-4B87-9335-3D39A0AE2238}"/>
              </a:ext>
            </a:extLst>
          </p:cNvPr>
          <p:cNvPicPr>
            <a:picLocks noChangeAspect="1"/>
          </p:cNvPicPr>
          <p:nvPr/>
        </p:nvPicPr>
        <p:blipFill rotWithShape="1">
          <a:blip r:embed="rId3">
            <a:extLst>
              <a:ext uri="{28A0092B-C50C-407E-A947-70E740481C1C}">
                <a14:useLocalDpi xmlns:a14="http://schemas.microsoft.com/office/drawing/2010/main" val="0"/>
              </a:ext>
            </a:extLst>
          </a:blip>
          <a:srcRect t="9259" r="-3" b="8866"/>
          <a:stretch/>
        </p:blipFill>
        <p:spPr>
          <a:xfrm>
            <a:off x="800349" y="456102"/>
            <a:ext cx="7084924" cy="5089570"/>
          </a:xfrm>
          <a:custGeom>
            <a:avLst/>
            <a:gdLst/>
            <a:ahLst/>
            <a:cxnLst/>
            <a:rect l="l" t="t" r="r" b="b"/>
            <a:pathLst>
              <a:path w="3337560" h="2397590">
                <a:moveTo>
                  <a:pt x="0" y="0"/>
                </a:moveTo>
                <a:lnTo>
                  <a:pt x="3337560" y="0"/>
                </a:lnTo>
                <a:lnTo>
                  <a:pt x="3337560" y="2013170"/>
                </a:lnTo>
                <a:lnTo>
                  <a:pt x="2953140" y="2397590"/>
                </a:lnTo>
                <a:lnTo>
                  <a:pt x="0" y="2397590"/>
                </a:lnTo>
                <a:close/>
              </a:path>
            </a:pathLst>
          </a:custGeom>
        </p:spPr>
      </p:pic>
    </p:spTree>
    <p:extLst>
      <p:ext uri="{BB962C8B-B14F-4D97-AF65-F5344CB8AC3E}">
        <p14:creationId xmlns:p14="http://schemas.microsoft.com/office/powerpoint/2010/main" val="150112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8012" y="-44245"/>
            <a:ext cx="3592384" cy="609600"/>
          </a:xfrm>
        </p:spPr>
        <p:txBody>
          <a:bodyPr>
            <a:normAutofit fontScale="90000"/>
          </a:bodyPr>
          <a:lstStyle/>
          <a:p>
            <a:pPr algn="ctr"/>
            <a:r>
              <a:rPr lang="en-US" sz="4400" b="1" dirty="0">
                <a:solidFill>
                  <a:schemeClr val="tx2"/>
                </a:solidFill>
              </a:rPr>
              <a:t>Money</a:t>
            </a:r>
          </a:p>
        </p:txBody>
      </p:sp>
      <p:sp>
        <p:nvSpPr>
          <p:cNvPr id="4" name="Content Placeholder 3">
            <a:extLst>
              <a:ext uri="{FF2B5EF4-FFF2-40B4-BE49-F238E27FC236}">
                <a16:creationId xmlns:a16="http://schemas.microsoft.com/office/drawing/2014/main" id="{86B7F977-8422-5C75-F044-16D0190D2298}"/>
              </a:ext>
            </a:extLst>
          </p:cNvPr>
          <p:cNvSpPr>
            <a:spLocks noGrp="1"/>
          </p:cNvSpPr>
          <p:nvPr>
            <p:ph idx="1"/>
          </p:nvPr>
        </p:nvSpPr>
        <p:spPr>
          <a:xfrm>
            <a:off x="1674812" y="713499"/>
            <a:ext cx="10666393" cy="6144491"/>
          </a:xfrm>
        </p:spPr>
        <p:txBody>
          <a:bodyPr>
            <a:noAutofit/>
          </a:bodyPr>
          <a:lstStyle/>
          <a:p>
            <a:pPr>
              <a:lnSpc>
                <a:spcPct val="90000"/>
              </a:lnSpc>
              <a:buFont typeface="Wingdings" panose="05000000000000000000" pitchFamily="2" charset="2"/>
              <a:buChar char="ü"/>
            </a:pPr>
            <a:r>
              <a:rPr lang="en-US" sz="2800" dirty="0">
                <a:solidFill>
                  <a:schemeClr val="tx2"/>
                </a:solidFill>
                <a:latin typeface="Calibri" panose="020F0502020204030204" pitchFamily="34" charset="0"/>
              </a:rPr>
              <a:t>Disclaimer</a:t>
            </a:r>
          </a:p>
          <a:p>
            <a:pPr>
              <a:lnSpc>
                <a:spcPct val="90000"/>
              </a:lnSpc>
              <a:buFont typeface="Wingdings" panose="05000000000000000000" pitchFamily="2" charset="2"/>
              <a:buChar char="ü"/>
            </a:pPr>
            <a:r>
              <a:rPr lang="en-US" sz="2800" dirty="0">
                <a:solidFill>
                  <a:schemeClr val="tx2"/>
                </a:solidFill>
                <a:latin typeface="Calibri" panose="020F0502020204030204" pitchFamily="34" charset="0"/>
              </a:rPr>
              <a:t>Audit </a:t>
            </a:r>
          </a:p>
          <a:p>
            <a:pPr lvl="1">
              <a:lnSpc>
                <a:spcPct val="90000"/>
              </a:lnSpc>
              <a:buFont typeface="Wingdings" panose="05000000000000000000" pitchFamily="2" charset="2"/>
              <a:buChar char="ü"/>
            </a:pPr>
            <a:r>
              <a:rPr lang="en-US" sz="2800" dirty="0">
                <a:solidFill>
                  <a:schemeClr val="tx2"/>
                </a:solidFill>
                <a:latin typeface="Calibri" panose="020F0502020204030204" pitchFamily="34" charset="0"/>
              </a:rPr>
              <a:t>Clean opinion</a:t>
            </a:r>
          </a:p>
          <a:p>
            <a:pPr lvl="1">
              <a:lnSpc>
                <a:spcPct val="90000"/>
              </a:lnSpc>
              <a:buFont typeface="Wingdings" panose="05000000000000000000" pitchFamily="2" charset="2"/>
              <a:buChar char="ü"/>
            </a:pPr>
            <a:r>
              <a:rPr lang="en-US" sz="2800" dirty="0">
                <a:solidFill>
                  <a:schemeClr val="tx2"/>
                </a:solidFill>
                <a:latin typeface="Calibri" panose="020F0502020204030204" pitchFamily="34" charset="0"/>
              </a:rPr>
              <a:t>Statement of Financial Position: Total Assets: $13,783,274; Liabilities $1,497,267; Net Assets $12,286,007 in 3 funds: General, Reserve, and Building. </a:t>
            </a:r>
          </a:p>
          <a:p>
            <a:pPr lvl="1">
              <a:lnSpc>
                <a:spcPct val="90000"/>
              </a:lnSpc>
              <a:buFont typeface="Wingdings" panose="05000000000000000000" pitchFamily="2" charset="2"/>
              <a:buChar char="ü"/>
            </a:pPr>
            <a:r>
              <a:rPr lang="en-US" sz="2800" dirty="0">
                <a:solidFill>
                  <a:schemeClr val="tx2"/>
                </a:solidFill>
                <a:latin typeface="Calibri" panose="020F0502020204030204" pitchFamily="34" charset="0"/>
              </a:rPr>
              <a:t>Statement of Activities: </a:t>
            </a:r>
          </a:p>
          <a:p>
            <a:pPr lvl="2">
              <a:lnSpc>
                <a:spcPct val="90000"/>
              </a:lnSpc>
              <a:buFont typeface="Wingdings" panose="05000000000000000000" pitchFamily="2" charset="2"/>
              <a:buChar char="ü"/>
            </a:pPr>
            <a:r>
              <a:rPr lang="en-US" sz="2800" dirty="0">
                <a:solidFill>
                  <a:schemeClr val="tx2"/>
                </a:solidFill>
                <a:latin typeface="Calibri" panose="020F0502020204030204" pitchFamily="34" charset="0"/>
              </a:rPr>
              <a:t>Total Revenue: $5,173,609 (Literature sales $1,906,751; Contributions $2,623,242)</a:t>
            </a:r>
          </a:p>
          <a:p>
            <a:pPr lvl="2">
              <a:lnSpc>
                <a:spcPct val="90000"/>
              </a:lnSpc>
              <a:buFont typeface="Wingdings" panose="05000000000000000000" pitchFamily="2" charset="2"/>
              <a:buChar char="ü"/>
            </a:pPr>
            <a:r>
              <a:rPr lang="en-US" sz="2800" dirty="0">
                <a:solidFill>
                  <a:schemeClr val="tx2"/>
                </a:solidFill>
                <a:latin typeface="Calibri" panose="020F0502020204030204" pitchFamily="34" charset="0"/>
              </a:rPr>
              <a:t>Total Expenses: $5,214,815 </a:t>
            </a:r>
          </a:p>
          <a:p>
            <a:pPr lvl="2">
              <a:lnSpc>
                <a:spcPct val="90000"/>
              </a:lnSpc>
              <a:buFont typeface="Wingdings" panose="05000000000000000000" pitchFamily="2" charset="2"/>
              <a:buChar char="ü"/>
            </a:pPr>
            <a:r>
              <a:rPr lang="en-US" sz="2800" dirty="0">
                <a:solidFill>
                  <a:schemeClr val="tx2"/>
                </a:solidFill>
                <a:latin typeface="Calibri" panose="020F0502020204030204" pitchFamily="34" charset="0"/>
              </a:rPr>
              <a:t>Net Assets End of Year: $12,286,007 (all three funds)</a:t>
            </a:r>
          </a:p>
          <a:p>
            <a:pPr lvl="1">
              <a:lnSpc>
                <a:spcPct val="90000"/>
              </a:lnSpc>
              <a:buFont typeface="Wingdings" panose="05000000000000000000" pitchFamily="2" charset="2"/>
              <a:buChar char="ü"/>
            </a:pPr>
            <a:r>
              <a:rPr lang="en-US" sz="2800" dirty="0">
                <a:solidFill>
                  <a:schemeClr val="tx2"/>
                </a:solidFill>
                <a:latin typeface="Calibri" panose="020F0502020204030204" pitchFamily="34" charset="0"/>
              </a:rPr>
              <a:t>Reserve Fund – the net value is $3,607,414 – 8.5 months of operating expenses. </a:t>
            </a:r>
          </a:p>
          <a:p>
            <a:pPr marL="617220" lvl="1" indent="-342900">
              <a:lnSpc>
                <a:spcPct val="90000"/>
              </a:lnSpc>
              <a:buFont typeface="Wingdings" panose="05000000000000000000" pitchFamily="2" charset="2"/>
              <a:buChar char="ü"/>
            </a:pPr>
            <a:endParaRPr lang="en-US" sz="2400" dirty="0">
              <a:latin typeface="Calibri" panose="020F0502020204030204" pitchFamily="34" charset="0"/>
            </a:endParaRPr>
          </a:p>
          <a:p>
            <a:pPr marL="617220" lvl="1" indent="-342900">
              <a:lnSpc>
                <a:spcPct val="90000"/>
              </a:lnSpc>
              <a:buFont typeface="Wingdings" panose="05000000000000000000" pitchFamily="2" charset="2"/>
              <a:buChar char="ü"/>
            </a:pPr>
            <a:endParaRPr lang="en-US" sz="2400" dirty="0">
              <a:latin typeface="Calibri" panose="020F0502020204030204" pitchFamily="34" charset="0"/>
            </a:endParaRPr>
          </a:p>
          <a:p>
            <a:pPr marL="617220" lvl="1" indent="-342900">
              <a:lnSpc>
                <a:spcPct val="90000"/>
              </a:lnSpc>
              <a:buFont typeface="Wingdings" panose="05000000000000000000" pitchFamily="2" charset="2"/>
              <a:buChar char="ü"/>
            </a:pPr>
            <a:endParaRPr lang="en-US" sz="2400" dirty="0">
              <a:latin typeface="Calibri" panose="020F0502020204030204" pitchFamily="34" charset="0"/>
            </a:endParaRPr>
          </a:p>
        </p:txBody>
      </p:sp>
      <p:pic>
        <p:nvPicPr>
          <p:cNvPr id="6" name="Picture 5" descr="Desk with productivity items">
            <a:extLst>
              <a:ext uri="{FF2B5EF4-FFF2-40B4-BE49-F238E27FC236}">
                <a16:creationId xmlns:a16="http://schemas.microsoft.com/office/drawing/2014/main" id="{656E0D8F-C377-5025-89D9-87BF825AE2E1}"/>
              </a:ext>
            </a:extLst>
          </p:cNvPr>
          <p:cNvPicPr>
            <a:picLocks noChangeAspect="1"/>
          </p:cNvPicPr>
          <p:nvPr/>
        </p:nvPicPr>
        <p:blipFill rotWithShape="1">
          <a:blip r:embed="rId3"/>
          <a:srcRect l="47696" r="25738" b="1"/>
          <a:stretch/>
        </p:blipFill>
        <p:spPr>
          <a:xfrm>
            <a:off x="20" y="10"/>
            <a:ext cx="2733324"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pic>
        <p:nvPicPr>
          <p:cNvPr id="7" name="Picture 6" descr="Icon&#10;&#10;Description automatically generated">
            <a:extLst>
              <a:ext uri="{FF2B5EF4-FFF2-40B4-BE49-F238E27FC236}">
                <a16:creationId xmlns:a16="http://schemas.microsoft.com/office/drawing/2014/main" id="{9437C1CC-44AA-6EED-044C-B2F90F4A9C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812" y="296650"/>
            <a:ext cx="816102" cy="1295400"/>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2" end="2"/>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p:cTn id="2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3" end="3"/>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p:cTn id="3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4">
                                            <p:txEl>
                                              <p:pRg st="4" end="4"/>
                                            </p:tx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 calcmode="lin" valueType="num">
                                      <p:cBhvr>
                                        <p:cTn id="39"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5" end="5"/>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 calcmode="lin" valueType="num">
                                      <p:cBhvr>
                                        <p:cTn id="4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4">
                                            <p:txEl>
                                              <p:pRg st="6" end="6"/>
                                            </p:txEl>
                                          </p:spTgt>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 calcmode="lin" valueType="num">
                                      <p:cBhvr>
                                        <p:cTn id="51"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2"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53"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54" dur="1000"/>
                                        <p:tgtEl>
                                          <p:spTgt spid="4">
                                            <p:txEl>
                                              <p:pRg st="7" end="7"/>
                                            </p:txEl>
                                          </p:spTgt>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 calcmode="lin" valueType="num">
                                      <p:cBhvr>
                                        <p:cTn id="57"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8"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59"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60"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78AE0D-359A-78D8-5BA7-324DE3E2DDD0}"/>
              </a:ext>
            </a:extLst>
          </p:cNvPr>
          <p:cNvSpPr>
            <a:spLocks noGrp="1"/>
          </p:cNvSpPr>
          <p:nvPr>
            <p:ph type="title"/>
          </p:nvPr>
        </p:nvSpPr>
        <p:spPr>
          <a:xfrm>
            <a:off x="643299" y="816638"/>
            <a:ext cx="3317513" cy="2612362"/>
          </a:xfrm>
        </p:spPr>
        <p:txBody>
          <a:bodyPr anchor="ctr">
            <a:normAutofit/>
          </a:bodyPr>
          <a:lstStyle/>
          <a:p>
            <a:r>
              <a:rPr lang="en-US" sz="3600" b="1" dirty="0">
                <a:solidFill>
                  <a:schemeClr val="tx2"/>
                </a:solidFill>
                <a:latin typeface="Calibri" panose="020F0502020204030204" pitchFamily="34" charset="0"/>
              </a:rPr>
              <a:t>More About</a:t>
            </a:r>
            <a:br>
              <a:rPr lang="en-US" sz="4000" b="1" dirty="0">
                <a:solidFill>
                  <a:schemeClr val="accent2">
                    <a:lumMod val="75000"/>
                  </a:schemeClr>
                </a:solidFill>
              </a:rPr>
            </a:br>
            <a:endParaRPr lang="en-US" sz="4000" b="1" dirty="0">
              <a:solidFill>
                <a:schemeClr val="accent2">
                  <a:lumMod val="75000"/>
                </a:schemeClr>
              </a:solidFill>
            </a:endParaRPr>
          </a:p>
        </p:txBody>
      </p:sp>
      <p:sp>
        <p:nvSpPr>
          <p:cNvPr id="7" name="Content Placeholder 6">
            <a:extLst>
              <a:ext uri="{FF2B5EF4-FFF2-40B4-BE49-F238E27FC236}">
                <a16:creationId xmlns:a16="http://schemas.microsoft.com/office/drawing/2014/main" id="{E614F122-8806-EA94-955B-0E43F696FEF0}"/>
              </a:ext>
            </a:extLst>
          </p:cNvPr>
          <p:cNvSpPr>
            <a:spLocks noGrp="1"/>
          </p:cNvSpPr>
          <p:nvPr>
            <p:ph idx="1"/>
          </p:nvPr>
        </p:nvSpPr>
        <p:spPr>
          <a:xfrm>
            <a:off x="3579812" y="626528"/>
            <a:ext cx="7965714" cy="6096000"/>
          </a:xfrm>
        </p:spPr>
        <p:txBody>
          <a:bodyPr anchor="ctr">
            <a:normAutofit lnSpcReduction="10000"/>
          </a:bodyPr>
          <a:lstStyle/>
          <a:p>
            <a:r>
              <a:rPr lang="en-US" sz="2800" b="1" dirty="0">
                <a:solidFill>
                  <a:schemeClr val="tx2"/>
                </a:solidFill>
                <a:latin typeface="Calibri" panose="020F0502020204030204" pitchFamily="34" charset="0"/>
              </a:rPr>
              <a:t>Budget – Deficit Budget</a:t>
            </a:r>
          </a:p>
          <a:p>
            <a:pPr lvl="1"/>
            <a:r>
              <a:rPr lang="en-US" sz="2800" dirty="0">
                <a:solidFill>
                  <a:schemeClr val="tx2"/>
                </a:solidFill>
                <a:latin typeface="Calibri" panose="020F0502020204030204" pitchFamily="34" charset="0"/>
              </a:rPr>
              <a:t>Projected Revenue $5,460,061; Projected Expenses $5,813,175</a:t>
            </a:r>
          </a:p>
          <a:p>
            <a:pPr lvl="1"/>
            <a:r>
              <a:rPr lang="en-US" sz="2800" dirty="0">
                <a:solidFill>
                  <a:schemeClr val="tx2"/>
                </a:solidFill>
                <a:latin typeface="Calibri" panose="020F0502020204030204" pitchFamily="34" charset="0"/>
              </a:rPr>
              <a:t>Deficit $353,114</a:t>
            </a:r>
          </a:p>
          <a:p>
            <a:pPr lvl="1"/>
            <a:r>
              <a:rPr lang="en-US" sz="2800" dirty="0">
                <a:solidFill>
                  <a:schemeClr val="tx2"/>
                </a:solidFill>
                <a:latin typeface="Calibri" panose="020F0502020204030204" pitchFamily="34" charset="0"/>
              </a:rPr>
              <a:t>As of March 31, 2022, we already see a $244,000 deficit. </a:t>
            </a:r>
          </a:p>
          <a:p>
            <a:pPr lvl="1"/>
            <a:r>
              <a:rPr lang="en-US" sz="2800" dirty="0">
                <a:solidFill>
                  <a:schemeClr val="tx2"/>
                </a:solidFill>
                <a:latin typeface="Calibri" panose="020F0502020204030204" pitchFamily="34" charset="0"/>
              </a:rPr>
              <a:t>Special appeal will be sent </a:t>
            </a:r>
          </a:p>
          <a:p>
            <a:pPr lvl="1"/>
            <a:r>
              <a:rPr lang="en-US" sz="2800" dirty="0">
                <a:solidFill>
                  <a:schemeClr val="tx2"/>
                </a:solidFill>
                <a:latin typeface="Calibri" panose="020F0502020204030204" pitchFamily="34" charset="0"/>
              </a:rPr>
              <a:t>Contributions: </a:t>
            </a:r>
            <a:r>
              <a:rPr lang="en-US" sz="2800" b="1" dirty="0">
                <a:solidFill>
                  <a:schemeClr val="tx2"/>
                </a:solidFill>
                <a:latin typeface="Calibri" panose="020F0502020204030204" pitchFamily="34" charset="0"/>
              </a:rPr>
              <a:t>2020 $3.2 mil;   2021 $2.6 mil,    </a:t>
            </a:r>
          </a:p>
          <a:p>
            <a:pPr marL="457063" lvl="1" indent="0">
              <a:buNone/>
            </a:pPr>
            <a:r>
              <a:rPr lang="en-US" sz="2800" b="1" dirty="0">
                <a:solidFill>
                  <a:schemeClr val="tx2"/>
                </a:solidFill>
                <a:latin typeface="Calibri" panose="020F0502020204030204" pitchFamily="34" charset="0"/>
              </a:rPr>
              <a:t>                                2022 $2.8 mil ??</a:t>
            </a:r>
          </a:p>
          <a:p>
            <a:pPr lvl="1"/>
            <a:r>
              <a:rPr lang="en-US" sz="2800" dirty="0">
                <a:solidFill>
                  <a:schemeClr val="tx2"/>
                </a:solidFill>
                <a:latin typeface="Calibri" panose="020F0502020204030204" pitchFamily="34" charset="0"/>
              </a:rPr>
              <a:t>Only 51% of groups contributed</a:t>
            </a:r>
          </a:p>
          <a:p>
            <a:pPr lvl="1"/>
            <a:r>
              <a:rPr lang="en-US" sz="2800" dirty="0">
                <a:solidFill>
                  <a:schemeClr val="tx2"/>
                </a:solidFill>
                <a:latin typeface="Calibri" panose="020F0502020204030204" pitchFamily="34" charset="0"/>
              </a:rPr>
              <a:t>Each group $281.88 = $3.9 (51% = $2.0 71% of budget)</a:t>
            </a:r>
          </a:p>
        </p:txBody>
      </p:sp>
      <p:pic>
        <p:nvPicPr>
          <p:cNvPr id="5" name="Picture 4" descr="Icon&#10;&#10;Description automatically generated">
            <a:extLst>
              <a:ext uri="{FF2B5EF4-FFF2-40B4-BE49-F238E27FC236}">
                <a16:creationId xmlns:a16="http://schemas.microsoft.com/office/drawing/2014/main" id="{A8343083-22C8-037F-0732-FA29888690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723" y="3048000"/>
            <a:ext cx="1547784" cy="2456801"/>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253485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3FD06-3750-8175-E686-C405C8B6D5C6}"/>
              </a:ext>
            </a:extLst>
          </p:cNvPr>
          <p:cNvSpPr>
            <a:spLocks noGrp="1"/>
          </p:cNvSpPr>
          <p:nvPr>
            <p:ph type="title"/>
          </p:nvPr>
        </p:nvSpPr>
        <p:spPr>
          <a:xfrm>
            <a:off x="677158" y="609600"/>
            <a:ext cx="8594429" cy="5715000"/>
          </a:xfrm>
        </p:spPr>
        <p:txBody>
          <a:bodyPr>
            <a:normAutofit/>
          </a:bodyPr>
          <a:lstStyle/>
          <a:p>
            <a:r>
              <a:rPr lang="en-US" dirty="0"/>
              <a:t>Where is Ontario South in this equation?</a:t>
            </a:r>
            <a:br>
              <a:rPr lang="en-US" dirty="0"/>
            </a:br>
            <a:br>
              <a:rPr lang="en-US" dirty="0"/>
            </a:br>
            <a:r>
              <a:rPr lang="en-US" dirty="0"/>
              <a:t>Donations:</a:t>
            </a:r>
            <a:br>
              <a:rPr lang="en-US" dirty="0"/>
            </a:br>
            <a:r>
              <a:rPr lang="en-US" dirty="0"/>
              <a:t>41% of groups contributed to WSO.</a:t>
            </a:r>
            <a:br>
              <a:rPr lang="en-US" dirty="0"/>
            </a:br>
            <a:r>
              <a:rPr lang="en-US" dirty="0"/>
              <a:t>Average group contribution - $272.61</a:t>
            </a:r>
            <a:br>
              <a:rPr lang="en-US" dirty="0"/>
            </a:br>
            <a:br>
              <a:rPr lang="en-US" dirty="0"/>
            </a:br>
            <a:r>
              <a:rPr lang="en-US" dirty="0"/>
              <a:t>2020  Contributions – $37,622</a:t>
            </a:r>
            <a:br>
              <a:rPr lang="en-US" dirty="0"/>
            </a:br>
            <a:r>
              <a:rPr lang="en-US" dirty="0"/>
              <a:t>2021  Contributions - $32,440</a:t>
            </a:r>
            <a:br>
              <a:rPr lang="en-US" dirty="0"/>
            </a:br>
            <a:br>
              <a:rPr lang="en-US" dirty="0"/>
            </a:br>
            <a:r>
              <a:rPr lang="en-US" dirty="0"/>
              <a:t>Why is this important to know?</a:t>
            </a:r>
          </a:p>
        </p:txBody>
      </p:sp>
      <p:sp>
        <p:nvSpPr>
          <p:cNvPr id="3" name="Content Placeholder 2">
            <a:extLst>
              <a:ext uri="{FF2B5EF4-FFF2-40B4-BE49-F238E27FC236}">
                <a16:creationId xmlns:a16="http://schemas.microsoft.com/office/drawing/2014/main" id="{13126A78-2F28-40E2-9D46-32B25B613495}"/>
              </a:ext>
            </a:extLst>
          </p:cNvPr>
          <p:cNvSpPr>
            <a:spLocks noGrp="1"/>
          </p:cNvSpPr>
          <p:nvPr>
            <p:ph idx="1"/>
          </p:nvPr>
        </p:nvSpPr>
        <p:spPr>
          <a:xfrm>
            <a:off x="760553" y="1828800"/>
            <a:ext cx="8991459" cy="4087810"/>
          </a:xfrm>
        </p:spPr>
        <p:txBody>
          <a:bodyPr/>
          <a:lstStyle/>
          <a:p>
            <a:endParaRPr lang="en-US" dirty="0"/>
          </a:p>
          <a:p>
            <a:endParaRPr lang="en-US" dirty="0"/>
          </a:p>
        </p:txBody>
      </p:sp>
    </p:spTree>
    <p:extLst>
      <p:ext uri="{BB962C8B-B14F-4D97-AF65-F5344CB8AC3E}">
        <p14:creationId xmlns:p14="http://schemas.microsoft.com/office/powerpoint/2010/main" val="186032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CDC6-1A13-DB0F-95F7-90DFB2A47649}"/>
              </a:ext>
            </a:extLst>
          </p:cNvPr>
          <p:cNvSpPr>
            <a:spLocks noGrp="1"/>
          </p:cNvSpPr>
          <p:nvPr>
            <p:ph type="title"/>
          </p:nvPr>
        </p:nvSpPr>
        <p:spPr>
          <a:xfrm>
            <a:off x="1293812" y="2362200"/>
            <a:ext cx="8594429" cy="916076"/>
          </a:xfrm>
        </p:spPr>
        <p:txBody>
          <a:bodyPr>
            <a:normAutofit/>
          </a:bodyPr>
          <a:lstStyle/>
          <a:p>
            <a:r>
              <a:rPr lang="en-US" sz="4000" dirty="0"/>
              <a:t> What do our contributions do?</a:t>
            </a:r>
          </a:p>
        </p:txBody>
      </p:sp>
      <p:pic>
        <p:nvPicPr>
          <p:cNvPr id="10" name="Content Placeholder 9" descr="A pile of coins&#10;&#10;Description automatically generated with medium confidence">
            <a:extLst>
              <a:ext uri="{FF2B5EF4-FFF2-40B4-BE49-F238E27FC236}">
                <a16:creationId xmlns:a16="http://schemas.microsoft.com/office/drawing/2014/main" id="{1C0DE865-6A59-345C-AA94-A8C8C21A3F74}"/>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7012" y="19493"/>
            <a:ext cx="1437594" cy="2128837"/>
          </a:xfrm>
        </p:spPr>
      </p:pic>
      <p:pic>
        <p:nvPicPr>
          <p:cNvPr id="12" name="Picture 11" descr="A picture containing text, newspaper&#10;&#10;Description automatically generated">
            <a:extLst>
              <a:ext uri="{FF2B5EF4-FFF2-40B4-BE49-F238E27FC236}">
                <a16:creationId xmlns:a16="http://schemas.microsoft.com/office/drawing/2014/main" id="{46F182CE-BC86-27F9-3C3B-3CA97975110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037012" y="3558458"/>
            <a:ext cx="5379884" cy="2689942"/>
          </a:xfrm>
          <a:prstGeom prst="rect">
            <a:avLst/>
          </a:prstGeom>
        </p:spPr>
      </p:pic>
    </p:spTree>
    <p:extLst>
      <p:ext uri="{BB962C8B-B14F-4D97-AF65-F5344CB8AC3E}">
        <p14:creationId xmlns:p14="http://schemas.microsoft.com/office/powerpoint/2010/main" val="4253183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2D494-F539-D03A-B76F-86E1E17DFE8E}"/>
              </a:ext>
            </a:extLst>
          </p:cNvPr>
          <p:cNvSpPr>
            <a:spLocks noGrp="1"/>
          </p:cNvSpPr>
          <p:nvPr>
            <p:ph type="title"/>
          </p:nvPr>
        </p:nvSpPr>
        <p:spPr/>
        <p:txBody>
          <a:bodyPr/>
          <a:lstStyle/>
          <a:p>
            <a:pPr algn="ctr"/>
            <a:r>
              <a:rPr lang="en-US" b="1" dirty="0">
                <a:solidFill>
                  <a:schemeClr val="tx2"/>
                </a:solidFill>
              </a:rPr>
              <a:t>What Services Does the Budget Provide For???</a:t>
            </a:r>
          </a:p>
        </p:txBody>
      </p:sp>
      <p:sp>
        <p:nvSpPr>
          <p:cNvPr id="4" name="Content Placeholder 3">
            <a:extLst>
              <a:ext uri="{FF2B5EF4-FFF2-40B4-BE49-F238E27FC236}">
                <a16:creationId xmlns:a16="http://schemas.microsoft.com/office/drawing/2014/main" id="{3BF04F62-6B95-16B5-A40D-134687236A8E}"/>
              </a:ext>
            </a:extLst>
          </p:cNvPr>
          <p:cNvSpPr>
            <a:spLocks noGrp="1"/>
          </p:cNvSpPr>
          <p:nvPr>
            <p:ph sz="half" idx="1"/>
          </p:nvPr>
        </p:nvSpPr>
        <p:spPr>
          <a:xfrm>
            <a:off x="542589" y="1883439"/>
            <a:ext cx="4800600" cy="4364961"/>
          </a:xfrm>
        </p:spPr>
        <p:txBody>
          <a:bodyPr>
            <a:normAutofit fontScale="92500" lnSpcReduction="20000"/>
          </a:bodyPr>
          <a:lstStyle/>
          <a:p>
            <a:r>
              <a:rPr lang="en-US" sz="2600" dirty="0">
                <a:solidFill>
                  <a:srgbClr val="7030A0"/>
                </a:solidFill>
                <a:latin typeface="Calibri" panose="020F0502020204030204" pitchFamily="34" charset="0"/>
              </a:rPr>
              <a:t>Registering Groups</a:t>
            </a:r>
          </a:p>
          <a:p>
            <a:r>
              <a:rPr lang="en-US" sz="2600" dirty="0">
                <a:solidFill>
                  <a:srgbClr val="7030A0"/>
                </a:solidFill>
                <a:latin typeface="Calibri" panose="020F0502020204030204" pitchFamily="34" charset="0"/>
              </a:rPr>
              <a:t>CAL</a:t>
            </a:r>
          </a:p>
          <a:p>
            <a:r>
              <a:rPr lang="en-US" sz="2600" dirty="0">
                <a:solidFill>
                  <a:srgbClr val="7030A0"/>
                </a:solidFill>
                <a:latin typeface="Calibri" panose="020F0502020204030204" pitchFamily="34" charset="0"/>
              </a:rPr>
              <a:t>Mobile App</a:t>
            </a:r>
          </a:p>
          <a:p>
            <a:r>
              <a:rPr lang="en-US" sz="2600" dirty="0">
                <a:solidFill>
                  <a:srgbClr val="7030A0"/>
                </a:solidFill>
                <a:latin typeface="Calibri" panose="020F0502020204030204" pitchFamily="34" charset="0"/>
              </a:rPr>
              <a:t>PSAs</a:t>
            </a:r>
          </a:p>
          <a:p>
            <a:r>
              <a:rPr lang="en-US" sz="2600" dirty="0">
                <a:solidFill>
                  <a:srgbClr val="7030A0"/>
                </a:solidFill>
                <a:latin typeface="Calibri" panose="020F0502020204030204" pitchFamily="34" charset="0"/>
              </a:rPr>
              <a:t>Questions / Concerns Regarding Meetings</a:t>
            </a:r>
          </a:p>
          <a:p>
            <a:r>
              <a:rPr lang="en-US" sz="2600" dirty="0">
                <a:solidFill>
                  <a:srgbClr val="7030A0"/>
                </a:solidFill>
                <a:latin typeface="Calibri" panose="020F0502020204030204" pitchFamily="34" charset="0"/>
              </a:rPr>
              <a:t>Questions  and Concerns in General</a:t>
            </a:r>
          </a:p>
          <a:p>
            <a:r>
              <a:rPr lang="en-US" sz="2600" dirty="0">
                <a:solidFill>
                  <a:srgbClr val="7030A0"/>
                </a:solidFill>
                <a:latin typeface="Calibri" panose="020F0502020204030204" pitchFamily="34" charset="0"/>
              </a:rPr>
              <a:t>Translating Literature</a:t>
            </a:r>
          </a:p>
          <a:p>
            <a:r>
              <a:rPr lang="en-US" sz="2600" dirty="0">
                <a:solidFill>
                  <a:srgbClr val="7030A0"/>
                </a:solidFill>
                <a:latin typeface="Calibri" panose="020F0502020204030204" pitchFamily="34" charset="0"/>
              </a:rPr>
              <a:t>Supporting International Structures</a:t>
            </a:r>
          </a:p>
          <a:p>
            <a:r>
              <a:rPr lang="en-US" sz="2600" dirty="0">
                <a:solidFill>
                  <a:srgbClr val="7030A0"/>
                </a:solidFill>
                <a:latin typeface="Calibri" panose="020F0502020204030204" pitchFamily="34" charset="0"/>
              </a:rPr>
              <a:t>Trilingual Online S</a:t>
            </a:r>
            <a:r>
              <a:rPr lang="en-US" sz="2400" dirty="0">
                <a:solidFill>
                  <a:srgbClr val="7030A0"/>
                </a:solidFill>
                <a:latin typeface="Calibri" panose="020F0502020204030204" pitchFamily="34" charset="0"/>
              </a:rPr>
              <a:t>tore</a:t>
            </a:r>
          </a:p>
        </p:txBody>
      </p:sp>
      <p:sp>
        <p:nvSpPr>
          <p:cNvPr id="5" name="Content Placeholder 4">
            <a:extLst>
              <a:ext uri="{FF2B5EF4-FFF2-40B4-BE49-F238E27FC236}">
                <a16:creationId xmlns:a16="http://schemas.microsoft.com/office/drawing/2014/main" id="{485ABDE1-FC37-5504-A4BC-A92C98611991}"/>
              </a:ext>
            </a:extLst>
          </p:cNvPr>
          <p:cNvSpPr>
            <a:spLocks noGrp="1"/>
          </p:cNvSpPr>
          <p:nvPr>
            <p:ph sz="half" idx="2"/>
          </p:nvPr>
        </p:nvSpPr>
        <p:spPr>
          <a:xfrm>
            <a:off x="5087055" y="1930400"/>
            <a:ext cx="4182944" cy="4364963"/>
          </a:xfrm>
        </p:spPr>
        <p:txBody>
          <a:bodyPr>
            <a:normAutofit fontScale="92500" lnSpcReduction="20000"/>
          </a:bodyPr>
          <a:lstStyle/>
          <a:p>
            <a:r>
              <a:rPr lang="en-US" sz="2600" dirty="0">
                <a:solidFill>
                  <a:srgbClr val="7030A0"/>
                </a:solidFill>
                <a:latin typeface="Calibri" panose="020F0502020204030204" pitchFamily="34" charset="0"/>
              </a:rPr>
              <a:t>Forum, Le Lien, </a:t>
            </a:r>
            <a:r>
              <a:rPr lang="en-US" sz="2600" dirty="0" err="1">
                <a:solidFill>
                  <a:srgbClr val="7030A0"/>
                </a:solidFill>
                <a:latin typeface="Calibri" panose="020F0502020204030204" pitchFamily="34" charset="0"/>
              </a:rPr>
              <a:t>en</a:t>
            </a:r>
            <a:r>
              <a:rPr lang="en-US" sz="2600" dirty="0">
                <a:solidFill>
                  <a:srgbClr val="7030A0"/>
                </a:solidFill>
                <a:latin typeface="Calibri" panose="020F0502020204030204" pitchFamily="34" charset="0"/>
              </a:rPr>
              <a:t> </a:t>
            </a:r>
            <a:r>
              <a:rPr lang="en-US" sz="2600" dirty="0" err="1">
                <a:solidFill>
                  <a:srgbClr val="7030A0"/>
                </a:solidFill>
                <a:latin typeface="Calibri" panose="020F0502020204030204" pitchFamily="34" charset="0"/>
              </a:rPr>
              <a:t>Accion</a:t>
            </a:r>
            <a:endParaRPr lang="en-US" sz="2600" dirty="0">
              <a:solidFill>
                <a:srgbClr val="7030A0"/>
              </a:solidFill>
              <a:latin typeface="Calibri" panose="020F0502020204030204" pitchFamily="34" charset="0"/>
            </a:endParaRPr>
          </a:p>
          <a:p>
            <a:r>
              <a:rPr lang="en-US" sz="2600" dirty="0">
                <a:solidFill>
                  <a:srgbClr val="7030A0"/>
                </a:solidFill>
                <a:latin typeface="Calibri" panose="020F0502020204030204" pitchFamily="34" charset="0"/>
              </a:rPr>
              <a:t>WSC</a:t>
            </a:r>
          </a:p>
          <a:p>
            <a:r>
              <a:rPr lang="en-US" sz="2600" dirty="0">
                <a:solidFill>
                  <a:srgbClr val="7030A0"/>
                </a:solidFill>
                <a:latin typeface="Calibri" panose="020F0502020204030204" pitchFamily="34" charset="0"/>
              </a:rPr>
              <a:t>Interpretation</a:t>
            </a:r>
          </a:p>
          <a:p>
            <a:r>
              <a:rPr lang="en-US" sz="2600" dirty="0">
                <a:solidFill>
                  <a:srgbClr val="7030A0"/>
                </a:solidFill>
                <a:latin typeface="Calibri" panose="020F0502020204030204" pitchFamily="34" charset="0"/>
              </a:rPr>
              <a:t>Alateen Recertification</a:t>
            </a:r>
          </a:p>
          <a:p>
            <a:r>
              <a:rPr lang="en-US" sz="2600" dirty="0">
                <a:solidFill>
                  <a:srgbClr val="7030A0"/>
                </a:solidFill>
                <a:latin typeface="Calibri" panose="020F0502020204030204" pitchFamily="34" charset="0"/>
              </a:rPr>
              <a:t>Protecting Al-</a:t>
            </a:r>
            <a:r>
              <a:rPr lang="en-US" sz="2600" dirty="0" err="1">
                <a:solidFill>
                  <a:srgbClr val="7030A0"/>
                </a:solidFill>
                <a:latin typeface="Calibri" panose="020F0502020204030204" pitchFamily="34" charset="0"/>
              </a:rPr>
              <a:t>Anon’s</a:t>
            </a:r>
            <a:r>
              <a:rPr lang="en-US" sz="2600" dirty="0">
                <a:solidFill>
                  <a:srgbClr val="7030A0"/>
                </a:solidFill>
                <a:latin typeface="Calibri" panose="020F0502020204030204" pitchFamily="34" charset="0"/>
              </a:rPr>
              <a:t> Name / Brand</a:t>
            </a:r>
          </a:p>
          <a:p>
            <a:r>
              <a:rPr lang="en-US" sz="2600" dirty="0">
                <a:solidFill>
                  <a:srgbClr val="7030A0"/>
                </a:solidFill>
                <a:latin typeface="Calibri" panose="020F0502020204030204" pitchFamily="34" charset="0"/>
              </a:rPr>
              <a:t>Website</a:t>
            </a:r>
          </a:p>
          <a:p>
            <a:r>
              <a:rPr lang="en-US" sz="2600" dirty="0">
                <a:solidFill>
                  <a:srgbClr val="7030A0"/>
                </a:solidFill>
                <a:latin typeface="Calibri" panose="020F0502020204030204" pitchFamily="34" charset="0"/>
              </a:rPr>
              <a:t>Updated and Translated Guidelines</a:t>
            </a:r>
          </a:p>
          <a:p>
            <a:r>
              <a:rPr lang="en-US" sz="2600" dirty="0">
                <a:solidFill>
                  <a:srgbClr val="7030A0"/>
                </a:solidFill>
                <a:latin typeface="Calibri" panose="020F0502020204030204" pitchFamily="34" charset="0"/>
              </a:rPr>
              <a:t>Membership Survey</a:t>
            </a:r>
          </a:p>
          <a:p>
            <a:r>
              <a:rPr lang="en-US" sz="2600" dirty="0">
                <a:solidFill>
                  <a:srgbClr val="7030A0"/>
                </a:solidFill>
                <a:latin typeface="Calibri" panose="020F0502020204030204" pitchFamily="34" charset="0"/>
              </a:rPr>
              <a:t>Salaries, Building Expenses</a:t>
            </a:r>
          </a:p>
          <a:p>
            <a:endParaRPr lang="en-US" sz="2600" dirty="0">
              <a:latin typeface="Calibri" panose="020F0502020204030204" pitchFamily="34" charset="0"/>
            </a:endParaRPr>
          </a:p>
          <a:p>
            <a:endParaRPr lang="en-US" dirty="0"/>
          </a:p>
        </p:txBody>
      </p:sp>
    </p:spTree>
    <p:extLst>
      <p:ext uri="{BB962C8B-B14F-4D97-AF65-F5344CB8AC3E}">
        <p14:creationId xmlns:p14="http://schemas.microsoft.com/office/powerpoint/2010/main" val="111512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p:cTn id="5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 calcmode="lin" valueType="num">
                                      <p:cBhvr>
                                        <p:cTn id="63"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txEl>
                                              <p:pRg st="8" end="8"/>
                                            </p:txEl>
                                          </p:spTgt>
                                        </p:tgtEl>
                                        <p:attrNameLst>
                                          <p:attrName>style.visibility</p:attrName>
                                        </p:attrNameLst>
                                      </p:cBhvr>
                                      <p:to>
                                        <p:strVal val="visible"/>
                                      </p:to>
                                    </p:set>
                                    <p:anim calcmode="lin" valueType="num">
                                      <p:cBhvr>
                                        <p:cTn id="71"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5">
                                            <p:txEl>
                                              <p:pRg st="0" end="0"/>
                                            </p:txEl>
                                          </p:spTgt>
                                        </p:tgtEl>
                                        <p:attrNameLst>
                                          <p:attrName>style.visibility</p:attrName>
                                        </p:attrNameLst>
                                      </p:cBhvr>
                                      <p:to>
                                        <p:strVal val="visible"/>
                                      </p:to>
                                    </p:set>
                                    <p:anim calcmode="lin" valueType="num">
                                      <p:cBhvr>
                                        <p:cTn id="7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81"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82" dur="1000"/>
                                        <p:tgtEl>
                                          <p:spTgt spid="5">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5">
                                            <p:txEl>
                                              <p:pRg st="1" end="1"/>
                                            </p:txEl>
                                          </p:spTgt>
                                        </p:tgtEl>
                                        <p:attrNameLst>
                                          <p:attrName>style.visibility</p:attrName>
                                        </p:attrNameLst>
                                      </p:cBhvr>
                                      <p:to>
                                        <p:strVal val="visible"/>
                                      </p:to>
                                    </p:set>
                                    <p:anim calcmode="lin" valueType="num">
                                      <p:cBhvr>
                                        <p:cTn id="8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8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90" dur="1000"/>
                                        <p:tgtEl>
                                          <p:spTgt spid="5">
                                            <p:txEl>
                                              <p:pRg st="1" end="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5">
                                            <p:txEl>
                                              <p:pRg st="2" end="2"/>
                                            </p:txEl>
                                          </p:spTgt>
                                        </p:tgtEl>
                                        <p:attrNameLst>
                                          <p:attrName>style.visibility</p:attrName>
                                        </p:attrNameLst>
                                      </p:cBhvr>
                                      <p:to>
                                        <p:strVal val="visible"/>
                                      </p:to>
                                    </p:set>
                                    <p:anim calcmode="lin" valueType="num">
                                      <p:cBhvr>
                                        <p:cTn id="9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9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9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98" dur="1000"/>
                                        <p:tgtEl>
                                          <p:spTgt spid="5">
                                            <p:txEl>
                                              <p:pRg st="2" end="2"/>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5">
                                            <p:txEl>
                                              <p:pRg st="3" end="3"/>
                                            </p:txEl>
                                          </p:spTgt>
                                        </p:tgtEl>
                                        <p:attrNameLst>
                                          <p:attrName>style.visibility</p:attrName>
                                        </p:attrNameLst>
                                      </p:cBhvr>
                                      <p:to>
                                        <p:strVal val="visible"/>
                                      </p:to>
                                    </p:set>
                                    <p:anim calcmode="lin" valueType="num">
                                      <p:cBhvr>
                                        <p:cTn id="103"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04"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105"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106" dur="1000"/>
                                        <p:tgtEl>
                                          <p:spTgt spid="5">
                                            <p:txEl>
                                              <p:pRg st="3" end="3"/>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5">
                                            <p:txEl>
                                              <p:pRg st="4" end="4"/>
                                            </p:txEl>
                                          </p:spTgt>
                                        </p:tgtEl>
                                        <p:attrNameLst>
                                          <p:attrName>style.visibility</p:attrName>
                                        </p:attrNameLst>
                                      </p:cBhvr>
                                      <p:to>
                                        <p:strVal val="visible"/>
                                      </p:to>
                                    </p:set>
                                    <p:anim calcmode="lin" valueType="num">
                                      <p:cBhvr>
                                        <p:cTn id="11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1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11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114" dur="1000"/>
                                        <p:tgtEl>
                                          <p:spTgt spid="5">
                                            <p:txEl>
                                              <p:pRg st="4" end="4"/>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5">
                                            <p:txEl>
                                              <p:pRg st="5" end="5"/>
                                            </p:txEl>
                                          </p:spTgt>
                                        </p:tgtEl>
                                        <p:attrNameLst>
                                          <p:attrName>style.visibility</p:attrName>
                                        </p:attrNameLst>
                                      </p:cBhvr>
                                      <p:to>
                                        <p:strVal val="visible"/>
                                      </p:to>
                                    </p:set>
                                    <p:anim calcmode="lin" valueType="num">
                                      <p:cBhvr>
                                        <p:cTn id="119"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20"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121"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122" dur="1000"/>
                                        <p:tgtEl>
                                          <p:spTgt spid="5">
                                            <p:txEl>
                                              <p:pRg st="5" end="5"/>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5">
                                            <p:txEl>
                                              <p:pRg st="6" end="6"/>
                                            </p:txEl>
                                          </p:spTgt>
                                        </p:tgtEl>
                                        <p:attrNameLst>
                                          <p:attrName>style.visibility</p:attrName>
                                        </p:attrNameLst>
                                      </p:cBhvr>
                                      <p:to>
                                        <p:strVal val="visible"/>
                                      </p:to>
                                    </p:set>
                                    <p:anim calcmode="lin" valueType="num">
                                      <p:cBhvr>
                                        <p:cTn id="127"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128"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129"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130" dur="1000"/>
                                        <p:tgtEl>
                                          <p:spTgt spid="5">
                                            <p:txEl>
                                              <p:pRg st="6" end="6"/>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grpId="0" nodeType="clickEffect">
                                  <p:stCondLst>
                                    <p:cond delay="0"/>
                                  </p:stCondLst>
                                  <p:childTnLst>
                                    <p:set>
                                      <p:cBhvr>
                                        <p:cTn id="134" dur="1" fill="hold">
                                          <p:stCondLst>
                                            <p:cond delay="0"/>
                                          </p:stCondLst>
                                        </p:cTn>
                                        <p:tgtEl>
                                          <p:spTgt spid="5">
                                            <p:txEl>
                                              <p:pRg st="7" end="7"/>
                                            </p:txEl>
                                          </p:spTgt>
                                        </p:tgtEl>
                                        <p:attrNameLst>
                                          <p:attrName>style.visibility</p:attrName>
                                        </p:attrNameLst>
                                      </p:cBhvr>
                                      <p:to>
                                        <p:strVal val="visible"/>
                                      </p:to>
                                    </p:set>
                                    <p:anim calcmode="lin" valueType="num">
                                      <p:cBhvr>
                                        <p:cTn id="135"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136"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137"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138" dur="1000"/>
                                        <p:tgtEl>
                                          <p:spTgt spid="5">
                                            <p:txEl>
                                              <p:pRg st="7" end="7"/>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grpId="0" nodeType="clickEffect">
                                  <p:stCondLst>
                                    <p:cond delay="0"/>
                                  </p:stCondLst>
                                  <p:childTnLst>
                                    <p:set>
                                      <p:cBhvr>
                                        <p:cTn id="142" dur="1" fill="hold">
                                          <p:stCondLst>
                                            <p:cond delay="0"/>
                                          </p:stCondLst>
                                        </p:cTn>
                                        <p:tgtEl>
                                          <p:spTgt spid="5">
                                            <p:txEl>
                                              <p:pRg st="8" end="8"/>
                                            </p:txEl>
                                          </p:spTgt>
                                        </p:tgtEl>
                                        <p:attrNameLst>
                                          <p:attrName>style.visibility</p:attrName>
                                        </p:attrNameLst>
                                      </p:cBhvr>
                                      <p:to>
                                        <p:strVal val="visible"/>
                                      </p:to>
                                    </p:set>
                                    <p:anim calcmode="lin" valueType="num">
                                      <p:cBhvr>
                                        <p:cTn id="143"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144"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145"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146"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E6A1-C52D-3512-46B6-63234D0090DE}"/>
              </a:ext>
            </a:extLst>
          </p:cNvPr>
          <p:cNvSpPr>
            <a:spLocks noGrp="1"/>
          </p:cNvSpPr>
          <p:nvPr>
            <p:ph type="title"/>
          </p:nvPr>
        </p:nvSpPr>
        <p:spPr>
          <a:xfrm>
            <a:off x="608012" y="381000"/>
            <a:ext cx="8594429" cy="1320800"/>
          </a:xfrm>
        </p:spPr>
        <p:txBody>
          <a:bodyPr>
            <a:normAutofit/>
          </a:bodyPr>
          <a:lstStyle/>
          <a:p>
            <a:pPr algn="ctr"/>
            <a:r>
              <a:rPr lang="en-US" sz="4000" b="1" dirty="0">
                <a:solidFill>
                  <a:schemeClr val="tx2">
                    <a:lumMod val="75000"/>
                  </a:schemeClr>
                </a:solidFill>
              </a:rPr>
              <a:t>Please take back to your group</a:t>
            </a:r>
          </a:p>
        </p:txBody>
      </p:sp>
      <p:sp>
        <p:nvSpPr>
          <p:cNvPr id="3" name="Content Placeholder 2">
            <a:extLst>
              <a:ext uri="{FF2B5EF4-FFF2-40B4-BE49-F238E27FC236}">
                <a16:creationId xmlns:a16="http://schemas.microsoft.com/office/drawing/2014/main" id="{0AB82170-83F9-0849-2AF0-9E277A26F86E}"/>
              </a:ext>
            </a:extLst>
          </p:cNvPr>
          <p:cNvSpPr>
            <a:spLocks noGrp="1"/>
          </p:cNvSpPr>
          <p:nvPr>
            <p:ph idx="1"/>
          </p:nvPr>
        </p:nvSpPr>
        <p:spPr>
          <a:xfrm>
            <a:off x="592047" y="1371600"/>
            <a:ext cx="8594429" cy="5105400"/>
          </a:xfrm>
        </p:spPr>
        <p:txBody>
          <a:bodyPr>
            <a:noAutofit/>
          </a:bodyPr>
          <a:lstStyle/>
          <a:p>
            <a:r>
              <a:rPr lang="en-US" sz="2400" dirty="0">
                <a:solidFill>
                  <a:schemeClr val="tx2"/>
                </a:solidFill>
              </a:rPr>
              <a:t>Thank you for your contributions! They are necessary to provide the services WSO offers to groups. “Together we can achieve our primary purpose of helping friends and families.” Cindy M. </a:t>
            </a:r>
          </a:p>
          <a:p>
            <a:r>
              <a:rPr lang="en-US" sz="2400" dirty="0">
                <a:solidFill>
                  <a:schemeClr val="tx2"/>
                </a:solidFill>
              </a:rPr>
              <a:t>WSO continues to need your contributions as we navigate our way past the pandemic and restoring services impacted by the effects of the pandemic. </a:t>
            </a:r>
          </a:p>
          <a:p>
            <a:r>
              <a:rPr lang="en-US" sz="2400" dirty="0">
                <a:solidFill>
                  <a:schemeClr val="tx2"/>
                </a:solidFill>
              </a:rPr>
              <a:t>Buy a book! Literature sales will increase both WSO and Area finances. </a:t>
            </a:r>
          </a:p>
          <a:p>
            <a:r>
              <a:rPr lang="en-US" sz="2400" dirty="0">
                <a:solidFill>
                  <a:schemeClr val="tx2"/>
                </a:solidFill>
              </a:rPr>
              <a:t>Know that all financial decisions and actions are guided by spiritual principles and the Finance Committee strives to keep all the legacies present in all discussions. </a:t>
            </a:r>
          </a:p>
        </p:txBody>
      </p:sp>
    </p:spTree>
    <p:extLst>
      <p:ext uri="{BB962C8B-B14F-4D97-AF65-F5344CB8AC3E}">
        <p14:creationId xmlns:p14="http://schemas.microsoft.com/office/powerpoint/2010/main" val="375095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8012" y="1179146"/>
            <a:ext cx="6715342" cy="4154854"/>
          </a:xfrm>
        </p:spPr>
        <p:txBody>
          <a:bodyPr vert="horz" lIns="91440" tIns="45720" rIns="91440" bIns="45720" rtlCol="0">
            <a:normAutofit fontScale="90000"/>
          </a:bodyPr>
          <a:lstStyle/>
          <a:p>
            <a:pPr algn="l" defTabSz="914400">
              <a:lnSpc>
                <a:spcPct val="90000"/>
              </a:lnSpc>
            </a:pPr>
            <a:r>
              <a:rPr lang="en-US" sz="4600" b="1" i="0" kern="1200" cap="all" dirty="0">
                <a:solidFill>
                  <a:schemeClr val="tx2"/>
                </a:solidFill>
                <a:effectLst/>
                <a:latin typeface="+mj-lt"/>
                <a:ea typeface="+mj-ea"/>
                <a:cs typeface="+mj-cs"/>
              </a:rPr>
              <a:t>DELEGATE AWSC REPORT </a:t>
            </a:r>
            <a:br>
              <a:rPr lang="en-US" sz="4600" b="1" i="0" kern="1200" cap="all" dirty="0">
                <a:solidFill>
                  <a:schemeClr val="tx2"/>
                </a:solidFill>
                <a:effectLst/>
                <a:latin typeface="+mj-lt"/>
                <a:ea typeface="+mj-ea"/>
                <a:cs typeface="+mj-cs"/>
              </a:rPr>
            </a:br>
            <a:r>
              <a:rPr lang="en-US" sz="4600" b="1" i="0" kern="1200" cap="all" dirty="0">
                <a:solidFill>
                  <a:schemeClr val="tx2"/>
                </a:solidFill>
                <a:effectLst/>
                <a:latin typeface="+mj-lt"/>
                <a:ea typeface="+mj-ea"/>
                <a:cs typeface="+mj-cs"/>
              </a:rPr>
              <a:t>From </a:t>
            </a:r>
            <a:br>
              <a:rPr lang="en-US" sz="4600" b="1" i="0" kern="1200" cap="all" dirty="0">
                <a:solidFill>
                  <a:schemeClr val="tx2"/>
                </a:solidFill>
                <a:effectLst/>
                <a:latin typeface="+mj-lt"/>
                <a:ea typeface="+mj-ea"/>
                <a:cs typeface="+mj-cs"/>
              </a:rPr>
            </a:br>
            <a:r>
              <a:rPr lang="en-US" sz="4600" b="1" i="0" kern="1200" cap="all" dirty="0">
                <a:solidFill>
                  <a:schemeClr val="tx2"/>
                </a:solidFill>
                <a:effectLst/>
                <a:latin typeface="+mj-lt"/>
                <a:ea typeface="+mj-ea"/>
                <a:cs typeface="+mj-cs"/>
              </a:rPr>
              <a:t>62</a:t>
            </a:r>
            <a:r>
              <a:rPr lang="en-US" sz="4600" b="1" i="0" kern="1200" cap="all" baseline="30000" dirty="0">
                <a:solidFill>
                  <a:schemeClr val="tx2"/>
                </a:solidFill>
                <a:effectLst/>
                <a:latin typeface="+mj-lt"/>
                <a:ea typeface="+mj-ea"/>
                <a:cs typeface="+mj-cs"/>
              </a:rPr>
              <a:t>nd</a:t>
            </a:r>
            <a:r>
              <a:rPr lang="en-US" sz="4600" b="1" i="0" kern="1200" cap="all" dirty="0">
                <a:solidFill>
                  <a:schemeClr val="tx2"/>
                </a:solidFill>
                <a:effectLst/>
                <a:latin typeface="+mj-lt"/>
                <a:ea typeface="+mj-ea"/>
                <a:cs typeface="+mj-cs"/>
              </a:rPr>
              <a:t> Annual World Service </a:t>
            </a:r>
            <a:r>
              <a:rPr lang="en-US" sz="4600" b="1" i="0" kern="1200" cap="all" dirty="0" err="1">
                <a:solidFill>
                  <a:schemeClr val="tx2"/>
                </a:solidFill>
                <a:effectLst/>
                <a:latin typeface="+mj-lt"/>
                <a:ea typeface="+mj-ea"/>
                <a:cs typeface="+mj-cs"/>
              </a:rPr>
              <a:t>conferrrence</a:t>
            </a:r>
            <a:br>
              <a:rPr lang="en-US" sz="4600" b="0" i="0" kern="1200" cap="all" dirty="0">
                <a:effectLst/>
                <a:latin typeface="+mj-lt"/>
                <a:ea typeface="+mj-ea"/>
                <a:cs typeface="+mj-cs"/>
              </a:rPr>
            </a:br>
            <a:endParaRPr lang="en-US" sz="4600" b="0" i="0" kern="1200" cap="all" dirty="0">
              <a:effectLst/>
              <a:latin typeface="Amasis MT Pro Medium" panose="020B0604020202020204" pitchFamily="18" charset="0"/>
            </a:endParaRPr>
          </a:p>
        </p:txBody>
      </p:sp>
      <p:sp>
        <p:nvSpPr>
          <p:cNvPr id="3" name="Subtitle 2"/>
          <p:cNvSpPr>
            <a:spLocks noGrp="1"/>
          </p:cNvSpPr>
          <p:nvPr>
            <p:ph type="subTitle" idx="1"/>
          </p:nvPr>
        </p:nvSpPr>
        <p:spPr>
          <a:xfrm>
            <a:off x="4973040" y="4514446"/>
            <a:ext cx="5845772" cy="1164408"/>
          </a:xfrm>
        </p:spPr>
        <p:txBody>
          <a:bodyPr vert="horz" lIns="91440" tIns="45720" rIns="91440" bIns="45720" rtlCol="0">
            <a:normAutofit lnSpcReduction="10000"/>
          </a:bodyPr>
          <a:lstStyle/>
          <a:p>
            <a:pPr algn="l" defTabSz="914400">
              <a:lnSpc>
                <a:spcPct val="90000"/>
              </a:lnSpc>
            </a:pPr>
            <a:r>
              <a:rPr lang="en-US" sz="900" dirty="0"/>
              <a:t>							</a:t>
            </a:r>
          </a:p>
          <a:p>
            <a:pPr indent="-228600" algn="l" defTabSz="914400">
              <a:lnSpc>
                <a:spcPct val="90000"/>
              </a:lnSpc>
              <a:buFont typeface="Arial" panose="020B0604020202020204" pitchFamily="34" charset="0"/>
              <a:buChar char="•"/>
            </a:pPr>
            <a:r>
              <a:rPr lang="en-US" sz="2400" b="1" dirty="0">
                <a:solidFill>
                  <a:schemeClr val="tx2"/>
                </a:solidFill>
                <a:latin typeface="Calibri" panose="020F0502020204030204" pitchFamily="34" charset="0"/>
              </a:rPr>
              <a:t>Ontario South Assembly, Area 86</a:t>
            </a:r>
          </a:p>
          <a:p>
            <a:pPr indent="-228600" algn="l" defTabSz="914400">
              <a:lnSpc>
                <a:spcPct val="90000"/>
              </a:lnSpc>
              <a:buFont typeface="Arial" panose="020B0604020202020204" pitchFamily="34" charset="0"/>
              <a:buChar char="•"/>
            </a:pPr>
            <a:r>
              <a:rPr lang="en-US" sz="2400" b="1" dirty="0">
                <a:solidFill>
                  <a:schemeClr val="tx2"/>
                </a:solidFill>
                <a:latin typeface="Calibri" panose="020F0502020204030204" pitchFamily="34" charset="0"/>
              </a:rPr>
              <a:t>Panel 61,  Gwen Dinel</a:t>
            </a:r>
          </a:p>
        </p:txBody>
      </p:sp>
      <p:sp>
        <p:nvSpPr>
          <p:cNvPr id="12" name="Isosceles Triangle 11">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3" y="12700"/>
            <a:ext cx="84237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Colorful heart-shaped papers art">
            <a:extLst>
              <a:ext uri="{FF2B5EF4-FFF2-40B4-BE49-F238E27FC236}">
                <a16:creationId xmlns:a16="http://schemas.microsoft.com/office/drawing/2014/main" id="{9CA37BD0-FF8E-0194-F03A-724CFB434E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3354" y="429213"/>
            <a:ext cx="3059723" cy="2039815"/>
          </a:xfrm>
          <a:prstGeom prst="rect">
            <a:avLst/>
          </a:prstGeom>
        </p:spPr>
      </p:pic>
    </p:spTree>
    <p:extLst>
      <p:ext uri="{BB962C8B-B14F-4D97-AF65-F5344CB8AC3E}">
        <p14:creationId xmlns:p14="http://schemas.microsoft.com/office/powerpoint/2010/main" val="319817698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12FC51E0-1162-4890-8581-33830F3BA636}"/>
              </a:ext>
            </a:extLst>
          </p:cNvPr>
          <p:cNvPicPr>
            <a:picLocks noChangeAspect="1"/>
          </p:cNvPicPr>
          <p:nvPr/>
        </p:nvPicPr>
        <p:blipFill rotWithShape="1">
          <a:blip r:embed="rId3">
            <a:extLst>
              <a:ext uri="{28A0092B-C50C-407E-A947-70E740481C1C}">
                <a14:useLocalDpi xmlns:a14="http://schemas.microsoft.com/office/drawing/2010/main" val="0"/>
              </a:ext>
            </a:extLst>
          </a:blip>
          <a:srcRect l="5822" r="4027" b="-2"/>
          <a:stretch/>
        </p:blipFill>
        <p:spPr>
          <a:xfrm>
            <a:off x="777859" y="786805"/>
            <a:ext cx="6243726" cy="4954757"/>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6" name="TextBox 5">
            <a:extLst>
              <a:ext uri="{FF2B5EF4-FFF2-40B4-BE49-F238E27FC236}">
                <a16:creationId xmlns:a16="http://schemas.microsoft.com/office/drawing/2014/main" id="{03522ACC-8D81-4E04-B0EA-E3E3E71E45B2}"/>
              </a:ext>
            </a:extLst>
          </p:cNvPr>
          <p:cNvSpPr txBox="1"/>
          <p:nvPr/>
        </p:nvSpPr>
        <p:spPr>
          <a:xfrm>
            <a:off x="7530748" y="1822868"/>
            <a:ext cx="4045246" cy="3069426"/>
          </a:xfrm>
          <a:prstGeom prst="rect">
            <a:avLst/>
          </a:prstGeom>
        </p:spPr>
        <p:txBody>
          <a:bodyPr vert="horz" lIns="91416" tIns="45708" rIns="91416" bIns="45708" rtlCol="0" anchor="t">
            <a:normAutofit/>
          </a:bodyPr>
          <a:lstStyle/>
          <a:p>
            <a:pPr>
              <a:spcBef>
                <a:spcPct val="20000"/>
              </a:spcBef>
              <a:spcAft>
                <a:spcPts val="600"/>
              </a:spcAft>
              <a:buClr>
                <a:schemeClr val="tx1"/>
              </a:buClr>
              <a:buSzPct val="80000"/>
              <a:buFont typeface="Wingdings 3" panose="05040102010807070707" pitchFamily="18" charset="2"/>
              <a:buChar char=""/>
            </a:pPr>
            <a:r>
              <a:rPr lang="en-US" sz="3999" b="1" dirty="0">
                <a:solidFill>
                  <a:schemeClr val="tx2"/>
                </a:solidFill>
                <a:latin typeface="Arial" panose="020B0604020202020204" pitchFamily="34" charset="0"/>
                <a:cs typeface="Arial" panose="020B0604020202020204" pitchFamily="34" charset="0"/>
              </a:rPr>
              <a:t>Hang in there</a:t>
            </a:r>
          </a:p>
          <a:p>
            <a:pPr>
              <a:spcBef>
                <a:spcPct val="20000"/>
              </a:spcBef>
              <a:spcAft>
                <a:spcPts val="600"/>
              </a:spcAft>
              <a:buClr>
                <a:schemeClr val="tx1"/>
              </a:buClr>
              <a:buSzPct val="80000"/>
              <a:buFont typeface="Wingdings 3" panose="05040102010807070707" pitchFamily="18" charset="2"/>
              <a:buChar char=""/>
            </a:pPr>
            <a:r>
              <a:rPr lang="en-US" sz="3199" b="1" dirty="0">
                <a:solidFill>
                  <a:schemeClr val="tx2"/>
                </a:solidFill>
                <a:latin typeface="Arial" panose="020B0604020202020204" pitchFamily="34" charset="0"/>
                <a:cs typeface="Arial" panose="020B0604020202020204" pitchFamily="34" charset="0"/>
              </a:rPr>
              <a:t>I know this is a lot but we’re getting there.</a:t>
            </a:r>
          </a:p>
          <a:p>
            <a:pPr>
              <a:spcBef>
                <a:spcPct val="20000"/>
              </a:spcBef>
              <a:spcAft>
                <a:spcPts val="600"/>
              </a:spcAft>
              <a:buClr>
                <a:schemeClr val="tx1"/>
              </a:buClr>
              <a:buSzPct val="80000"/>
              <a:buFont typeface="Wingdings 3" panose="05040102010807070707" pitchFamily="18" charset="2"/>
              <a:buChar char=""/>
            </a:pPr>
            <a:endParaRPr lang="en-US" sz="1400" dirty="0">
              <a:solidFill>
                <a:schemeClr val="bg2">
                  <a:lumMod val="75000"/>
                </a:schemeClr>
              </a:solidFill>
            </a:endParaRPr>
          </a:p>
        </p:txBody>
      </p:sp>
    </p:spTree>
    <p:extLst>
      <p:ext uri="{BB962C8B-B14F-4D97-AF65-F5344CB8AC3E}">
        <p14:creationId xmlns:p14="http://schemas.microsoft.com/office/powerpoint/2010/main" val="406450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F1D4-C32C-8331-1ACB-C4C22A09C69A}"/>
              </a:ext>
            </a:extLst>
          </p:cNvPr>
          <p:cNvSpPr>
            <a:spLocks noGrp="1"/>
          </p:cNvSpPr>
          <p:nvPr>
            <p:ph type="title"/>
          </p:nvPr>
        </p:nvSpPr>
        <p:spPr>
          <a:xfrm>
            <a:off x="1286597" y="609600"/>
            <a:ext cx="8770215" cy="1099457"/>
          </a:xfrm>
        </p:spPr>
        <p:txBody>
          <a:bodyPr>
            <a:normAutofit/>
          </a:bodyPr>
          <a:lstStyle/>
          <a:p>
            <a:pPr algn="ctr"/>
            <a:r>
              <a:rPr lang="en-US" sz="4000" b="1" dirty="0">
                <a:solidFill>
                  <a:schemeClr val="tx2"/>
                </a:solidFill>
              </a:rPr>
              <a:t>Projects for this year</a:t>
            </a:r>
          </a:p>
        </p:txBody>
      </p:sp>
      <p:graphicFrame>
        <p:nvGraphicFramePr>
          <p:cNvPr id="5" name="Content Placeholder 2">
            <a:extLst>
              <a:ext uri="{FF2B5EF4-FFF2-40B4-BE49-F238E27FC236}">
                <a16:creationId xmlns:a16="http://schemas.microsoft.com/office/drawing/2014/main" id="{7B255321-C8E8-381F-0792-825C5AA50F34}"/>
              </a:ext>
            </a:extLst>
          </p:cNvPr>
          <p:cNvGraphicFramePr>
            <a:graphicFrameLocks noGrp="1"/>
          </p:cNvGraphicFramePr>
          <p:nvPr>
            <p:ph idx="1"/>
            <p:extLst>
              <p:ext uri="{D42A27DB-BD31-4B8C-83A1-F6EECF244321}">
                <p14:modId xmlns:p14="http://schemas.microsoft.com/office/powerpoint/2010/main" val="457565341"/>
              </p:ext>
            </p:extLst>
          </p:nvPr>
        </p:nvGraphicFramePr>
        <p:xfrm>
          <a:off x="684212" y="1548265"/>
          <a:ext cx="9578025" cy="4675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715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C8B7-E61B-4064-9C6F-3A948F74A528}"/>
              </a:ext>
            </a:extLst>
          </p:cNvPr>
          <p:cNvSpPr>
            <a:spLocks noGrp="1"/>
          </p:cNvSpPr>
          <p:nvPr>
            <p:ph type="title"/>
          </p:nvPr>
        </p:nvSpPr>
        <p:spPr>
          <a:xfrm>
            <a:off x="684033" y="486011"/>
            <a:ext cx="8532178" cy="1506675"/>
          </a:xfrm>
        </p:spPr>
        <p:txBody>
          <a:bodyPr vert="horz" lIns="91416" tIns="45708" rIns="91416" bIns="45708" rtlCol="0" anchor="ctr">
            <a:normAutofit/>
          </a:bodyPr>
          <a:lstStyle/>
          <a:p>
            <a:r>
              <a:rPr lang="en-US" sz="3599" dirty="0"/>
              <a:t>Longitudinal study</a:t>
            </a:r>
          </a:p>
        </p:txBody>
      </p:sp>
      <p:sp>
        <p:nvSpPr>
          <p:cNvPr id="47" name="Text Placeholder 2">
            <a:extLst>
              <a:ext uri="{FF2B5EF4-FFF2-40B4-BE49-F238E27FC236}">
                <a16:creationId xmlns:a16="http://schemas.microsoft.com/office/drawing/2014/main" id="{20B40BF1-06A2-466F-94D0-EC587A63562D}"/>
              </a:ext>
            </a:extLst>
          </p:cNvPr>
          <p:cNvSpPr>
            <a:spLocks noGrp="1"/>
          </p:cNvSpPr>
          <p:nvPr>
            <p:ph type="body" idx="1"/>
          </p:nvPr>
        </p:nvSpPr>
        <p:spPr>
          <a:xfrm>
            <a:off x="803331" y="2370251"/>
            <a:ext cx="8532178" cy="4281637"/>
          </a:xfrm>
        </p:spPr>
        <p:txBody>
          <a:bodyPr vert="horz" lIns="91416" tIns="45708" rIns="91416" bIns="45708" rtlCol="0" anchor="ctr">
            <a:normAutofit/>
          </a:bodyPr>
          <a:lstStyle/>
          <a:p>
            <a:pPr marL="342797" indent="-342797">
              <a:buFont typeface="Wingdings 3" panose="05040102010807070707" pitchFamily="18" charset="2"/>
              <a:buChar char=""/>
            </a:pPr>
            <a:r>
              <a:rPr lang="en-US" sz="2399" dirty="0">
                <a:solidFill>
                  <a:schemeClr val="tx1"/>
                </a:solidFill>
              </a:rPr>
              <a:t>Competitive Analysis for membership survey</a:t>
            </a:r>
          </a:p>
          <a:p>
            <a:pPr marL="342797" indent="-342797">
              <a:buFont typeface="Wingdings 3" panose="05040102010807070707" pitchFamily="18" charset="2"/>
              <a:buChar char=""/>
            </a:pPr>
            <a:r>
              <a:rPr lang="en-US" sz="2399" dirty="0">
                <a:solidFill>
                  <a:schemeClr val="tx1"/>
                </a:solidFill>
              </a:rPr>
              <a:t>Recommended Longitudinal Study</a:t>
            </a:r>
          </a:p>
          <a:p>
            <a:pPr marL="799860" lvl="1" indent="-342797">
              <a:buFont typeface="Wingdings 3" panose="05040102010807070707" pitchFamily="18" charset="2"/>
              <a:buChar char=""/>
            </a:pPr>
            <a:r>
              <a:rPr lang="en-US" sz="2399" dirty="0">
                <a:solidFill>
                  <a:schemeClr val="tx1"/>
                </a:solidFill>
              </a:rPr>
              <a:t>10 questions for 5 to 10 years</a:t>
            </a:r>
          </a:p>
          <a:p>
            <a:pPr marL="799860" lvl="1" indent="-342797">
              <a:buFont typeface="Wingdings 3" panose="05040102010807070707" pitchFamily="18" charset="2"/>
              <a:buChar char=""/>
            </a:pPr>
            <a:r>
              <a:rPr lang="en-US" sz="2399" dirty="0">
                <a:solidFill>
                  <a:schemeClr val="tx1"/>
                </a:solidFill>
              </a:rPr>
              <a:t>“generate valid data and insights to demonstrate to professionals the long-term impacts of attending Al-Anon”</a:t>
            </a:r>
          </a:p>
          <a:p>
            <a:pPr marL="342797" indent="-342797">
              <a:buFont typeface="Wingdings 3" panose="05040102010807070707" pitchFamily="18" charset="2"/>
              <a:buChar char=""/>
            </a:pPr>
            <a:r>
              <a:rPr lang="en-US" sz="2399" dirty="0">
                <a:solidFill>
                  <a:schemeClr val="tx1"/>
                </a:solidFill>
              </a:rPr>
              <a:t>For those who Opted in during the Member Survey, some members will be chosen and contacted to participate in the Longitudinal Study.  </a:t>
            </a:r>
          </a:p>
          <a:p>
            <a:pPr marL="342797" indent="-342797">
              <a:buFont typeface="Wingdings 3" panose="05040102010807070707" pitchFamily="18" charset="2"/>
              <a:buChar char=""/>
            </a:pPr>
            <a:endParaRPr lang="en-US" sz="2399" dirty="0">
              <a:solidFill>
                <a:schemeClr val="tx1"/>
              </a:solidFill>
            </a:endParaRPr>
          </a:p>
          <a:p>
            <a:pPr>
              <a:buFont typeface="Wingdings 3" panose="05040102010807070707" pitchFamily="18" charset="2"/>
              <a:buChar char=""/>
            </a:pPr>
            <a:endParaRPr lang="en-US" dirty="0">
              <a:solidFill>
                <a:schemeClr val="tx1"/>
              </a:solidFill>
            </a:endParaRPr>
          </a:p>
        </p:txBody>
      </p:sp>
    </p:spTree>
    <p:extLst>
      <p:ext uri="{BB962C8B-B14F-4D97-AF65-F5344CB8AC3E}">
        <p14:creationId xmlns:p14="http://schemas.microsoft.com/office/powerpoint/2010/main" val="2264356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whiteboard&#10;&#10;Description automatically generated">
            <a:extLst>
              <a:ext uri="{FF2B5EF4-FFF2-40B4-BE49-F238E27FC236}">
                <a16:creationId xmlns:a16="http://schemas.microsoft.com/office/drawing/2014/main" id="{CD404372-35B8-578C-8F98-9BB3176E9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24" y="1086460"/>
            <a:ext cx="4121816" cy="4608899"/>
          </a:xfrm>
          <a:prstGeom prst="rect">
            <a:avLst/>
          </a:prstGeom>
        </p:spPr>
      </p:pic>
      <p:pic>
        <p:nvPicPr>
          <p:cNvPr id="7" name="Picture 6">
            <a:extLst>
              <a:ext uri="{FF2B5EF4-FFF2-40B4-BE49-F238E27FC236}">
                <a16:creationId xmlns:a16="http://schemas.microsoft.com/office/drawing/2014/main" id="{834EFC25-C3B6-4F5E-6C95-B497C57C3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44" y="1594148"/>
            <a:ext cx="4483249" cy="3377500"/>
          </a:xfrm>
          <a:prstGeom prst="rect">
            <a:avLst/>
          </a:prstGeom>
        </p:spPr>
      </p:pic>
    </p:spTree>
    <p:extLst>
      <p:ext uri="{BB962C8B-B14F-4D97-AF65-F5344CB8AC3E}">
        <p14:creationId xmlns:p14="http://schemas.microsoft.com/office/powerpoint/2010/main" val="326804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88828" cy="6866467"/>
            <a:chOff x="0" y="-8467"/>
            <a:chExt cx="12192000" cy="6866467"/>
          </a:xfrm>
        </p:grpSpPr>
        <p:cxnSp>
          <p:nvCxnSpPr>
            <p:cNvPr id="13" name="Straight Connector 1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4" name="Rectangle 2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467"/>
            <a:ext cx="12188823" cy="6866467"/>
            <a:chOff x="0" y="-8467"/>
            <a:chExt cx="12192000" cy="6866467"/>
          </a:xfrm>
        </p:grpSpPr>
        <p:cxnSp>
          <p:nvCxnSpPr>
            <p:cNvPr id="27" name="Straight Connector 2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7" name="Rectangle 3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87" y="480060"/>
            <a:ext cx="11235050"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A street sign hangs from a tree&#10;&#10;Description automatically generated with low confidence">
            <a:extLst>
              <a:ext uri="{FF2B5EF4-FFF2-40B4-BE49-F238E27FC236}">
                <a16:creationId xmlns:a16="http://schemas.microsoft.com/office/drawing/2014/main" id="{D51F0B64-8B6E-0253-917C-12ECFB7784D5}"/>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0235" b="10235"/>
          <a:stretch>
            <a:fillRect/>
          </a:stretch>
        </p:blipFill>
        <p:spPr>
          <a:xfrm>
            <a:off x="1125077" y="1205938"/>
            <a:ext cx="9938670" cy="4446124"/>
          </a:xfrm>
          <a:prstGeom prst="rect">
            <a:avLst/>
          </a:prstGeom>
        </p:spPr>
      </p:pic>
      <p:sp>
        <p:nvSpPr>
          <p:cNvPr id="5" name="Picture Placeholder 2">
            <a:extLst>
              <a:ext uri="{FF2B5EF4-FFF2-40B4-BE49-F238E27FC236}">
                <a16:creationId xmlns:a16="http://schemas.microsoft.com/office/drawing/2014/main" id="{AE7C420B-D37C-3F59-3C42-473CEE76BC1A}"/>
              </a:ext>
            </a:extLst>
          </p:cNvPr>
          <p:cNvSpPr txBox="1">
            <a:spLocks/>
          </p:cNvSpPr>
          <p:nvPr/>
        </p:nvSpPr>
        <p:spPr>
          <a:xfrm>
            <a:off x="677158" y="671513"/>
            <a:ext cx="8594429" cy="3845718"/>
          </a:xfrm>
          <a:prstGeom prst="rect">
            <a:avLst/>
          </a:prstGeom>
        </p:spPr>
        <p:txBody>
          <a:bodyPr/>
          <a:lstStyle/>
          <a:p>
            <a:endParaRPr lang="en-US"/>
          </a:p>
        </p:txBody>
      </p:sp>
      <p:sp>
        <p:nvSpPr>
          <p:cNvPr id="36" name="TextBox 35">
            <a:extLst>
              <a:ext uri="{FF2B5EF4-FFF2-40B4-BE49-F238E27FC236}">
                <a16:creationId xmlns:a16="http://schemas.microsoft.com/office/drawing/2014/main" id="{FE38BEFB-C8BF-C4F6-BA6A-B9261041B646}"/>
              </a:ext>
            </a:extLst>
          </p:cNvPr>
          <p:cNvSpPr txBox="1"/>
          <p:nvPr/>
        </p:nvSpPr>
        <p:spPr>
          <a:xfrm>
            <a:off x="751330" y="5731979"/>
            <a:ext cx="6101860" cy="707886"/>
          </a:xfrm>
          <a:prstGeom prst="rect">
            <a:avLst/>
          </a:prstGeom>
          <a:noFill/>
        </p:spPr>
        <p:txBody>
          <a:bodyPr wrap="square">
            <a:spAutoFit/>
          </a:bodyPr>
          <a:lstStyle/>
          <a:p>
            <a:r>
              <a:rPr lang="en-US" sz="2000" b="1" dirty="0">
                <a:latin typeface="Calibri" panose="020F0502020204030204" pitchFamily="34" charset="0"/>
              </a:rPr>
              <a:t>The Home of </a:t>
            </a:r>
          </a:p>
          <a:p>
            <a:r>
              <a:rPr lang="en-US" sz="2000" b="1" dirty="0">
                <a:latin typeface="Calibri" panose="020F0502020204030204" pitchFamily="34" charset="0"/>
              </a:rPr>
              <a:t>Lois and Bill Wilson</a:t>
            </a:r>
          </a:p>
        </p:txBody>
      </p:sp>
    </p:spTree>
    <p:extLst>
      <p:ext uri="{BB962C8B-B14F-4D97-AF65-F5344CB8AC3E}">
        <p14:creationId xmlns:p14="http://schemas.microsoft.com/office/powerpoint/2010/main" val="246094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5BF6F-71AF-8794-0761-ABBE1537B55C}"/>
              </a:ext>
            </a:extLst>
          </p:cNvPr>
          <p:cNvSpPr>
            <a:spLocks noGrp="1"/>
          </p:cNvSpPr>
          <p:nvPr>
            <p:ph type="title"/>
          </p:nvPr>
        </p:nvSpPr>
        <p:spPr>
          <a:xfrm>
            <a:off x="6577012" y="381000"/>
            <a:ext cx="5943600" cy="1752600"/>
          </a:xfrm>
        </p:spPr>
        <p:txBody>
          <a:bodyPr>
            <a:normAutofit/>
          </a:bodyPr>
          <a:lstStyle/>
          <a:p>
            <a:r>
              <a:rPr lang="en-US" sz="5400" b="1" dirty="0">
                <a:solidFill>
                  <a:schemeClr val="tx2"/>
                </a:solidFill>
              </a:rPr>
              <a:t>Stepping Stones</a:t>
            </a:r>
            <a:br>
              <a:rPr lang="en-US" dirty="0"/>
            </a:br>
            <a:endParaRPr lang="en-US" dirty="0"/>
          </a:p>
        </p:txBody>
      </p:sp>
      <p:pic>
        <p:nvPicPr>
          <p:cNvPr id="8" name="Picture 7" descr="A picture containing grass, outdoor, tree, sky&#10;&#10;Description automatically generated">
            <a:extLst>
              <a:ext uri="{FF2B5EF4-FFF2-40B4-BE49-F238E27FC236}">
                <a16:creationId xmlns:a16="http://schemas.microsoft.com/office/drawing/2014/main" id="{64AD7F71-73AC-5976-46D0-51F4C2D4F6A6}"/>
              </a:ext>
            </a:extLst>
          </p:cNvPr>
          <p:cNvPicPr>
            <a:picLocks noChangeAspect="1"/>
          </p:cNvPicPr>
          <p:nvPr/>
        </p:nvPicPr>
        <p:blipFill rotWithShape="1">
          <a:blip r:embed="rId3">
            <a:extLst>
              <a:ext uri="{28A0092B-C50C-407E-A947-70E740481C1C}">
                <a14:useLocalDpi xmlns:a14="http://schemas.microsoft.com/office/drawing/2010/main" val="0"/>
              </a:ext>
            </a:extLst>
          </a:blip>
          <a:srcRect b="22857"/>
          <a:stretch/>
        </p:blipFill>
        <p:spPr>
          <a:xfrm>
            <a:off x="3195272" y="4114800"/>
            <a:ext cx="5471276" cy="2680921"/>
          </a:xfrm>
          <a:prstGeom prst="rect">
            <a:avLst/>
          </a:prstGeom>
        </p:spPr>
      </p:pic>
      <p:sp>
        <p:nvSpPr>
          <p:cNvPr id="3" name="TextBox 2">
            <a:extLst>
              <a:ext uri="{FF2B5EF4-FFF2-40B4-BE49-F238E27FC236}">
                <a16:creationId xmlns:a16="http://schemas.microsoft.com/office/drawing/2014/main" id="{B7F94A17-9ED1-932B-5F3A-84080AA77709}"/>
              </a:ext>
            </a:extLst>
          </p:cNvPr>
          <p:cNvSpPr txBox="1"/>
          <p:nvPr/>
        </p:nvSpPr>
        <p:spPr>
          <a:xfrm>
            <a:off x="8666548" y="6334056"/>
            <a:ext cx="3276600" cy="461665"/>
          </a:xfrm>
          <a:prstGeom prst="rect">
            <a:avLst/>
          </a:prstGeom>
          <a:noFill/>
        </p:spPr>
        <p:txBody>
          <a:bodyPr wrap="square" rtlCol="0">
            <a:spAutoFit/>
          </a:bodyPr>
          <a:lstStyle/>
          <a:p>
            <a:r>
              <a:rPr lang="en-US" sz="2400" u="sng" dirty="0"/>
              <a:t>steppingstones.org</a:t>
            </a:r>
          </a:p>
        </p:txBody>
      </p:sp>
      <p:pic>
        <p:nvPicPr>
          <p:cNvPr id="10" name="Picture Placeholder 9" descr="A person sitting at a table in a kitchen&#10;&#10;Description automatically generated with medium confidence">
            <a:extLst>
              <a:ext uri="{FF2B5EF4-FFF2-40B4-BE49-F238E27FC236}">
                <a16:creationId xmlns:a16="http://schemas.microsoft.com/office/drawing/2014/main" id="{D060F65B-0565-D8B9-EE3B-B4909F66B3A5}"/>
              </a:ext>
            </a:extLst>
          </p:cNvPr>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t="10227" b="10227"/>
          <a:stretch>
            <a:fillRect/>
          </a:stretch>
        </p:blipFill>
        <p:spPr>
          <a:xfrm>
            <a:off x="677159" y="609600"/>
            <a:ext cx="5960224" cy="3505200"/>
          </a:xfrm>
        </p:spPr>
      </p:pic>
      <p:pic>
        <p:nvPicPr>
          <p:cNvPr id="12" name="Picture 11" descr="A picture containing text, tree, outdoor&#10;&#10;Description automatically generated">
            <a:extLst>
              <a:ext uri="{FF2B5EF4-FFF2-40B4-BE49-F238E27FC236}">
                <a16:creationId xmlns:a16="http://schemas.microsoft.com/office/drawing/2014/main" id="{031C9CE9-C95F-B614-8C1F-1B45ADAA84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237668" y="2692241"/>
            <a:ext cx="4200456" cy="2845118"/>
          </a:xfrm>
          <a:prstGeom prst="rect">
            <a:avLst/>
          </a:prstGeom>
        </p:spPr>
      </p:pic>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597" y="609600"/>
            <a:ext cx="10194839" cy="1099457"/>
          </a:xfrm>
        </p:spPr>
        <p:txBody>
          <a:bodyPr>
            <a:normAutofit/>
          </a:bodyPr>
          <a:lstStyle/>
          <a:p>
            <a:pPr algn="ctr"/>
            <a:r>
              <a:rPr lang="en-US" sz="4400" b="1" dirty="0">
                <a:solidFill>
                  <a:schemeClr val="tx2"/>
                </a:solidFill>
              </a:rPr>
              <a:t>Let’s Talk Trustees</a:t>
            </a:r>
          </a:p>
        </p:txBody>
      </p:sp>
      <p:graphicFrame>
        <p:nvGraphicFramePr>
          <p:cNvPr id="5" name="Content Placeholder 2">
            <a:extLst>
              <a:ext uri="{FF2B5EF4-FFF2-40B4-BE49-F238E27FC236}">
                <a16:creationId xmlns:a16="http://schemas.microsoft.com/office/drawing/2014/main" id="{6F0A825F-BE3E-4C88-9FA0-A8401A51F095}"/>
              </a:ext>
            </a:extLst>
          </p:cNvPr>
          <p:cNvGraphicFramePr>
            <a:graphicFrameLocks noGrp="1"/>
          </p:cNvGraphicFramePr>
          <p:nvPr>
            <p:ph idx="1"/>
            <p:extLst>
              <p:ext uri="{D42A27DB-BD31-4B8C-83A1-F6EECF244321}">
                <p14:modId xmlns:p14="http://schemas.microsoft.com/office/powerpoint/2010/main" val="3387459575"/>
              </p:ext>
            </p:extLst>
          </p:nvPr>
        </p:nvGraphicFramePr>
        <p:xfrm>
          <a:off x="1286597" y="1447800"/>
          <a:ext cx="9615629"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53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2311" y="1382486"/>
            <a:ext cx="3546657" cy="4093028"/>
          </a:xfrm>
        </p:spPr>
        <p:txBody>
          <a:bodyPr anchor="ctr">
            <a:normAutofit/>
          </a:bodyPr>
          <a:lstStyle/>
          <a:p>
            <a:r>
              <a:rPr lang="en-US" sz="6000" b="1" dirty="0">
                <a:solidFill>
                  <a:schemeClr val="tx2"/>
                </a:solidFill>
              </a:rPr>
              <a:t>Annual Report</a:t>
            </a:r>
          </a:p>
        </p:txBody>
      </p:sp>
      <p:graphicFrame>
        <p:nvGraphicFramePr>
          <p:cNvPr id="6" name="Content Placeholder 1">
            <a:extLst>
              <a:ext uri="{FF2B5EF4-FFF2-40B4-BE49-F238E27FC236}">
                <a16:creationId xmlns:a16="http://schemas.microsoft.com/office/drawing/2014/main" id="{808F6255-5473-4ACC-EE31-AA3A48E1742C}"/>
              </a:ext>
            </a:extLst>
          </p:cNvPr>
          <p:cNvGraphicFramePr>
            <a:graphicFrameLocks noGrp="1"/>
          </p:cNvGraphicFramePr>
          <p:nvPr>
            <p:ph idx="1"/>
            <p:extLst>
              <p:ext uri="{D42A27DB-BD31-4B8C-83A1-F6EECF244321}">
                <p14:modId xmlns:p14="http://schemas.microsoft.com/office/powerpoint/2010/main" val="3510505426"/>
              </p:ext>
            </p:extLst>
          </p:nvPr>
        </p:nvGraphicFramePr>
        <p:xfrm>
          <a:off x="4851279" y="944564"/>
          <a:ext cx="6691071"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908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0A58-6E84-5A3C-6AB9-0CBAC77AD8B2}"/>
              </a:ext>
            </a:extLst>
          </p:cNvPr>
          <p:cNvSpPr>
            <a:spLocks noGrp="1"/>
          </p:cNvSpPr>
          <p:nvPr>
            <p:ph type="title"/>
          </p:nvPr>
        </p:nvSpPr>
        <p:spPr/>
        <p:txBody>
          <a:bodyPr/>
          <a:lstStyle/>
          <a:p>
            <a:pPr algn="ctr"/>
            <a:r>
              <a:rPr lang="en-US" b="1" dirty="0">
                <a:solidFill>
                  <a:schemeClr val="tx2"/>
                </a:solidFill>
              </a:rPr>
              <a:t>Annual Report and Updates</a:t>
            </a:r>
          </a:p>
        </p:txBody>
      </p:sp>
      <p:sp>
        <p:nvSpPr>
          <p:cNvPr id="3" name="Content Placeholder 2">
            <a:extLst>
              <a:ext uri="{FF2B5EF4-FFF2-40B4-BE49-F238E27FC236}">
                <a16:creationId xmlns:a16="http://schemas.microsoft.com/office/drawing/2014/main" id="{A4134EC2-A322-4D56-B0CF-D0B33BCBE933}"/>
              </a:ext>
            </a:extLst>
          </p:cNvPr>
          <p:cNvSpPr>
            <a:spLocks noGrp="1"/>
          </p:cNvSpPr>
          <p:nvPr>
            <p:ph sz="half" idx="1"/>
          </p:nvPr>
        </p:nvSpPr>
        <p:spPr>
          <a:xfrm>
            <a:off x="531812" y="2160591"/>
            <a:ext cx="4182945" cy="3880772"/>
          </a:xfrm>
        </p:spPr>
        <p:txBody>
          <a:bodyPr>
            <a:normAutofit/>
          </a:bodyPr>
          <a:lstStyle/>
          <a:p>
            <a:r>
              <a:rPr lang="en-US" sz="2800" dirty="0">
                <a:solidFill>
                  <a:schemeClr val="accent1">
                    <a:lumMod val="75000"/>
                  </a:schemeClr>
                </a:solidFill>
              </a:rPr>
              <a:t>Updating guidelines</a:t>
            </a:r>
          </a:p>
          <a:p>
            <a:r>
              <a:rPr lang="en-US" sz="2800" dirty="0">
                <a:solidFill>
                  <a:schemeClr val="accent1">
                    <a:lumMod val="75000"/>
                  </a:schemeClr>
                </a:solidFill>
              </a:rPr>
              <a:t>Exploring payment options</a:t>
            </a:r>
          </a:p>
          <a:p>
            <a:r>
              <a:rPr lang="en-US" sz="2800" dirty="0">
                <a:solidFill>
                  <a:schemeClr val="accent1">
                    <a:lumMod val="75000"/>
                  </a:schemeClr>
                </a:solidFill>
              </a:rPr>
              <a:t>Program services </a:t>
            </a:r>
          </a:p>
          <a:p>
            <a:r>
              <a:rPr lang="en-US" sz="2800" dirty="0">
                <a:solidFill>
                  <a:schemeClr val="accent1">
                    <a:lumMod val="75000"/>
                  </a:schemeClr>
                </a:solidFill>
              </a:rPr>
              <a:t>Digital Communication</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D848D2DB-1F1B-E6D7-FA0A-863D7A12FA00}"/>
              </a:ext>
            </a:extLst>
          </p:cNvPr>
          <p:cNvSpPr>
            <a:spLocks noGrp="1"/>
          </p:cNvSpPr>
          <p:nvPr>
            <p:ph sz="half" idx="2"/>
          </p:nvPr>
        </p:nvSpPr>
        <p:spPr>
          <a:xfrm>
            <a:off x="5088644" y="2160590"/>
            <a:ext cx="4968167" cy="3880773"/>
          </a:xfrm>
        </p:spPr>
        <p:txBody>
          <a:bodyPr>
            <a:normAutofit/>
          </a:bodyPr>
          <a:lstStyle/>
          <a:p>
            <a:r>
              <a:rPr lang="en-US" sz="2800" dirty="0">
                <a:solidFill>
                  <a:schemeClr val="accent1">
                    <a:lumMod val="75000"/>
                  </a:schemeClr>
                </a:solidFill>
              </a:rPr>
              <a:t>Group Services</a:t>
            </a:r>
          </a:p>
          <a:p>
            <a:r>
              <a:rPr lang="en-US" sz="2800" dirty="0">
                <a:solidFill>
                  <a:schemeClr val="accent1">
                    <a:lumMod val="75000"/>
                  </a:schemeClr>
                </a:solidFill>
              </a:rPr>
              <a:t>Conference</a:t>
            </a:r>
          </a:p>
          <a:p>
            <a:r>
              <a:rPr lang="en-US" sz="2800" dirty="0">
                <a:solidFill>
                  <a:schemeClr val="accent1">
                    <a:lumMod val="75000"/>
                  </a:schemeClr>
                </a:solidFill>
              </a:rPr>
              <a:t>Literature</a:t>
            </a:r>
          </a:p>
          <a:p>
            <a:r>
              <a:rPr lang="en-US" sz="2800" dirty="0">
                <a:solidFill>
                  <a:schemeClr val="accent1">
                    <a:lumMod val="75000"/>
                  </a:schemeClr>
                </a:solidFill>
              </a:rPr>
              <a:t>Marcia – Former Dir. Of Programs</a:t>
            </a:r>
          </a:p>
          <a:p>
            <a:pPr lvl="1"/>
            <a:r>
              <a:rPr lang="en-US" sz="2000" dirty="0">
                <a:solidFill>
                  <a:schemeClr val="accent1">
                    <a:lumMod val="75000"/>
                  </a:schemeClr>
                </a:solidFill>
              </a:rPr>
              <a:t>“I never dreamed when I married an alcoholic, this is where I’d end up!” </a:t>
            </a:r>
          </a:p>
          <a:p>
            <a:endParaRPr lang="en-US" dirty="0"/>
          </a:p>
        </p:txBody>
      </p:sp>
    </p:spTree>
    <p:extLst>
      <p:ext uri="{BB962C8B-B14F-4D97-AF65-F5344CB8AC3E}">
        <p14:creationId xmlns:p14="http://schemas.microsoft.com/office/powerpoint/2010/main" val="345573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 calcmode="lin" valueType="num">
                                      <p:cBhvr>
                                        <p:cTn id="46"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7"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8"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49" dur="1000"/>
                                        <p:tgtEl>
                                          <p:spTgt spid="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 calcmode="lin" valueType="num">
                                      <p:cBhvr>
                                        <p:cTn id="54"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5"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56"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57" dur="1000"/>
                                        <p:tgtEl>
                                          <p:spTgt spid="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 calcmode="lin" valueType="num">
                                      <p:cBhvr>
                                        <p:cTn id="62"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3"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64"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65" dur="1000"/>
                                        <p:tgtEl>
                                          <p:spTgt spid="4">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 calcmode="lin" valueType="num">
                                      <p:cBhvr>
                                        <p:cTn id="70"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71"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72"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73" dur="1000"/>
                                        <p:tgtEl>
                                          <p:spTgt spid="4">
                                            <p:txEl>
                                              <p:pRg st="3" end="3"/>
                                            </p:txEl>
                                          </p:spTgt>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4">
                                            <p:txEl>
                                              <p:pRg st="4" end="4"/>
                                            </p:txEl>
                                          </p:spTgt>
                                        </p:tgtEl>
                                        <p:attrNameLst>
                                          <p:attrName>style.visibility</p:attrName>
                                        </p:attrNameLst>
                                      </p:cBhvr>
                                      <p:to>
                                        <p:strVal val="visible"/>
                                      </p:to>
                                    </p:set>
                                    <p:anim calcmode="lin" valueType="num">
                                      <p:cBhvr>
                                        <p:cTn id="76"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77"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78"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79"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43DE-E680-169E-BBC9-5BA611DA43F8}"/>
              </a:ext>
            </a:extLst>
          </p:cNvPr>
          <p:cNvSpPr>
            <a:spLocks noGrp="1"/>
          </p:cNvSpPr>
          <p:nvPr>
            <p:ph type="title"/>
          </p:nvPr>
        </p:nvSpPr>
        <p:spPr>
          <a:xfrm>
            <a:off x="492809" y="1179151"/>
            <a:ext cx="3468003" cy="4463889"/>
          </a:xfrm>
        </p:spPr>
        <p:txBody>
          <a:bodyPr anchor="ctr">
            <a:normAutofit/>
          </a:bodyPr>
          <a:lstStyle/>
          <a:p>
            <a:pPr algn="ctr"/>
            <a:r>
              <a:rPr lang="en-US" sz="4000" b="1" dirty="0">
                <a:solidFill>
                  <a:schemeClr val="tx2"/>
                </a:solidFill>
              </a:rPr>
              <a:t>Workshops and Presentations</a:t>
            </a:r>
          </a:p>
        </p:txBody>
      </p:sp>
      <p:sp>
        <p:nvSpPr>
          <p:cNvPr id="3" name="Content Placeholder 2">
            <a:extLst>
              <a:ext uri="{FF2B5EF4-FFF2-40B4-BE49-F238E27FC236}">
                <a16:creationId xmlns:a16="http://schemas.microsoft.com/office/drawing/2014/main" id="{7E80979A-F0EA-9A2B-3AD7-F93484B3433C}"/>
              </a:ext>
            </a:extLst>
          </p:cNvPr>
          <p:cNvSpPr>
            <a:spLocks noGrp="1"/>
          </p:cNvSpPr>
          <p:nvPr>
            <p:ph idx="1"/>
          </p:nvPr>
        </p:nvSpPr>
        <p:spPr>
          <a:xfrm>
            <a:off x="4113213" y="609600"/>
            <a:ext cx="7582804" cy="5715000"/>
          </a:xfrm>
        </p:spPr>
        <p:txBody>
          <a:bodyPr anchor="ctr">
            <a:noAutofit/>
          </a:bodyPr>
          <a:lstStyle/>
          <a:p>
            <a:pPr>
              <a:lnSpc>
                <a:spcPct val="150000"/>
              </a:lnSpc>
              <a:buFont typeface="Wingdings" panose="05000000000000000000" pitchFamily="2" charset="2"/>
              <a:buChar char="v"/>
            </a:pPr>
            <a:r>
              <a:rPr lang="en-US" sz="2800" dirty="0">
                <a:solidFill>
                  <a:srgbClr val="7030A0"/>
                </a:solidFill>
                <a:latin typeface="Calibri" panose="020F0502020204030204" pitchFamily="34" charset="0"/>
              </a:rPr>
              <a:t>Encourage Service Participation</a:t>
            </a:r>
          </a:p>
          <a:p>
            <a:pPr>
              <a:lnSpc>
                <a:spcPct val="150000"/>
              </a:lnSpc>
              <a:buFont typeface="Wingdings" panose="05000000000000000000" pitchFamily="2" charset="2"/>
              <a:buChar char="v"/>
            </a:pPr>
            <a:r>
              <a:rPr lang="en-US" sz="2800" dirty="0">
                <a:solidFill>
                  <a:srgbClr val="7030A0"/>
                </a:solidFill>
                <a:latin typeface="Calibri" panose="020F0502020204030204" pitchFamily="34" charset="0"/>
              </a:rPr>
              <a:t>Service Inventory</a:t>
            </a:r>
          </a:p>
          <a:p>
            <a:pPr>
              <a:lnSpc>
                <a:spcPct val="150000"/>
              </a:lnSpc>
              <a:buFont typeface="Wingdings" panose="05000000000000000000" pitchFamily="2" charset="2"/>
              <a:buChar char="v"/>
            </a:pPr>
            <a:r>
              <a:rPr lang="en-US" sz="2800" dirty="0">
                <a:solidFill>
                  <a:srgbClr val="7030A0"/>
                </a:solidFill>
                <a:latin typeface="Calibri" panose="020F0502020204030204" pitchFamily="34" charset="0"/>
              </a:rPr>
              <a:t>Diversity Today – Thought Force</a:t>
            </a:r>
          </a:p>
          <a:p>
            <a:pPr>
              <a:lnSpc>
                <a:spcPct val="150000"/>
              </a:lnSpc>
              <a:buFont typeface="Wingdings" panose="05000000000000000000" pitchFamily="2" charset="2"/>
              <a:buChar char="v"/>
            </a:pPr>
            <a:r>
              <a:rPr lang="en-US" sz="2800" dirty="0">
                <a:solidFill>
                  <a:srgbClr val="7030A0"/>
                </a:solidFill>
                <a:latin typeface="Calibri" panose="020F0502020204030204" pitchFamily="34" charset="0"/>
              </a:rPr>
              <a:t>Maintaining a Sustainable Future Using Abundant Thinking</a:t>
            </a:r>
          </a:p>
          <a:p>
            <a:pPr>
              <a:lnSpc>
                <a:spcPct val="150000"/>
              </a:lnSpc>
              <a:buFont typeface="Wingdings" panose="05000000000000000000" pitchFamily="2" charset="2"/>
              <a:buChar char="v"/>
            </a:pPr>
            <a:r>
              <a:rPr lang="en-US" sz="2800" dirty="0">
                <a:solidFill>
                  <a:srgbClr val="7030A0"/>
                </a:solidFill>
                <a:latin typeface="Calibri" panose="020F0502020204030204" pitchFamily="34" charset="0"/>
              </a:rPr>
              <a:t>Delegate led presentations on workshops from last year</a:t>
            </a:r>
          </a:p>
        </p:txBody>
      </p:sp>
    </p:spTree>
    <p:extLst>
      <p:ext uri="{BB962C8B-B14F-4D97-AF65-F5344CB8AC3E}">
        <p14:creationId xmlns:p14="http://schemas.microsoft.com/office/powerpoint/2010/main" val="125725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615715-6CDB-4C16-992F-2DC86CF4CCB0}"/>
              </a:ext>
            </a:extLst>
          </p:cNvPr>
          <p:cNvSpPr>
            <a:spLocks noGrp="1"/>
          </p:cNvSpPr>
          <p:nvPr>
            <p:ph type="body" idx="1"/>
          </p:nvPr>
        </p:nvSpPr>
        <p:spPr>
          <a:xfrm>
            <a:off x="4447749" y="4325581"/>
            <a:ext cx="6873794" cy="1368550"/>
          </a:xfrm>
        </p:spPr>
        <p:txBody>
          <a:bodyPr>
            <a:normAutofit/>
          </a:bodyPr>
          <a:lstStyle/>
          <a:p>
            <a:r>
              <a:rPr lang="en-US" sz="2199" dirty="0">
                <a:solidFill>
                  <a:srgbClr val="C00000"/>
                </a:solidFill>
              </a:rPr>
              <a:t>Mail started to arrive…and it kept coming</a:t>
            </a:r>
          </a:p>
          <a:p>
            <a:r>
              <a:rPr lang="en-US" sz="2199" dirty="0">
                <a:solidFill>
                  <a:srgbClr val="C00000"/>
                </a:solidFill>
              </a:rPr>
              <a:t>It cam from all over Ontario South and all over the US.  </a:t>
            </a:r>
          </a:p>
        </p:txBody>
      </p:sp>
      <p:pic>
        <p:nvPicPr>
          <p:cNvPr id="3074" name="Picture 2" descr="Love Letter Mail Valentine&amp;#39;s Day - Mail Clipart – Stunning free transparent  png clipart images free download">
            <a:extLst>
              <a:ext uri="{FF2B5EF4-FFF2-40B4-BE49-F238E27FC236}">
                <a16:creationId xmlns:a16="http://schemas.microsoft.com/office/drawing/2014/main" id="{B80F5F7C-7048-45F2-893D-017A3249E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409" y="2866439"/>
            <a:ext cx="1405003" cy="11251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ailbox clipart mail - ClipartBarn">
            <a:extLst>
              <a:ext uri="{FF2B5EF4-FFF2-40B4-BE49-F238E27FC236}">
                <a16:creationId xmlns:a16="http://schemas.microsoft.com/office/drawing/2014/main" id="{EB6ABD9D-F4B4-4862-BE33-0DE299DE7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017" y="648792"/>
            <a:ext cx="2878731" cy="402839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ol Logo Png, You Got Mail Clipart, HD Png Download (#7780959), PNG Images  on PngArea">
            <a:extLst>
              <a:ext uri="{FF2B5EF4-FFF2-40B4-BE49-F238E27FC236}">
                <a16:creationId xmlns:a16="http://schemas.microsoft.com/office/drawing/2014/main" id="{4081BE67-06CA-4C82-88AE-C6B0782973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6012" y="228600"/>
            <a:ext cx="2878730" cy="2946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214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13A87-19D7-59E4-4EE5-9AF4992F7802}"/>
              </a:ext>
            </a:extLst>
          </p:cNvPr>
          <p:cNvSpPr>
            <a:spLocks noGrp="1"/>
          </p:cNvSpPr>
          <p:nvPr>
            <p:ph type="title"/>
          </p:nvPr>
        </p:nvSpPr>
        <p:spPr/>
        <p:txBody>
          <a:bodyPr>
            <a:normAutofit/>
          </a:bodyPr>
          <a:lstStyle/>
          <a:p>
            <a:pPr algn="ctr"/>
            <a:r>
              <a:rPr lang="en-US" sz="4800" b="1" dirty="0">
                <a:solidFill>
                  <a:schemeClr val="tx2"/>
                </a:solidFill>
                <a:latin typeface="Calibri" panose="020F0502020204030204" pitchFamily="34" charset="0"/>
              </a:rPr>
              <a:t>Policy Motions</a:t>
            </a:r>
          </a:p>
        </p:txBody>
      </p:sp>
      <p:sp>
        <p:nvSpPr>
          <p:cNvPr id="3" name="Content Placeholder 2">
            <a:extLst>
              <a:ext uri="{FF2B5EF4-FFF2-40B4-BE49-F238E27FC236}">
                <a16:creationId xmlns:a16="http://schemas.microsoft.com/office/drawing/2014/main" id="{2A3EF087-EA0B-83D5-64BE-64302D9850FE}"/>
              </a:ext>
            </a:extLst>
          </p:cNvPr>
          <p:cNvSpPr>
            <a:spLocks noGrp="1"/>
          </p:cNvSpPr>
          <p:nvPr>
            <p:ph idx="1"/>
          </p:nvPr>
        </p:nvSpPr>
        <p:spPr>
          <a:xfrm>
            <a:off x="836612" y="1930400"/>
            <a:ext cx="8594429" cy="3880773"/>
          </a:xfrm>
        </p:spPr>
        <p:txBody>
          <a:bodyPr>
            <a:normAutofit/>
          </a:bodyPr>
          <a:lstStyle/>
          <a:p>
            <a:r>
              <a:rPr lang="en-US" sz="3600" dirty="0">
                <a:solidFill>
                  <a:schemeClr val="accent1">
                    <a:lumMod val="75000"/>
                  </a:schemeClr>
                </a:solidFill>
              </a:rPr>
              <a:t>Social Media  </a:t>
            </a:r>
          </a:p>
          <a:p>
            <a:pPr lvl="7"/>
            <a:r>
              <a:rPr lang="en-US" sz="2400" dirty="0">
                <a:solidFill>
                  <a:schemeClr val="accent1">
                    <a:lumMod val="75000"/>
                  </a:schemeClr>
                </a:solidFill>
              </a:rPr>
              <a:t>clarifying</a:t>
            </a:r>
          </a:p>
          <a:p>
            <a:pPr marL="0" indent="0">
              <a:buNone/>
            </a:pPr>
            <a:endParaRPr lang="en-US" sz="3600" dirty="0">
              <a:solidFill>
                <a:schemeClr val="accent1">
                  <a:lumMod val="75000"/>
                </a:schemeClr>
              </a:solidFill>
            </a:endParaRPr>
          </a:p>
          <a:p>
            <a:r>
              <a:rPr lang="en-US" sz="3600" dirty="0">
                <a:solidFill>
                  <a:schemeClr val="accent1">
                    <a:lumMod val="75000"/>
                  </a:schemeClr>
                </a:solidFill>
              </a:rPr>
              <a:t>Conference Charter  </a:t>
            </a:r>
          </a:p>
          <a:p>
            <a:pPr lvl="7"/>
            <a:r>
              <a:rPr lang="en-US" sz="2400" dirty="0">
                <a:solidFill>
                  <a:schemeClr val="accent1">
                    <a:lumMod val="75000"/>
                  </a:schemeClr>
                </a:solidFill>
              </a:rPr>
              <a:t>allow for non-geographic area </a:t>
            </a:r>
          </a:p>
        </p:txBody>
      </p:sp>
    </p:spTree>
    <p:extLst>
      <p:ext uri="{BB962C8B-B14F-4D97-AF65-F5344CB8AC3E}">
        <p14:creationId xmlns:p14="http://schemas.microsoft.com/office/powerpoint/2010/main" val="102337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A615-43A5-BE5F-93EC-2CC421711E24}"/>
              </a:ext>
            </a:extLst>
          </p:cNvPr>
          <p:cNvSpPr>
            <a:spLocks noGrp="1"/>
          </p:cNvSpPr>
          <p:nvPr>
            <p:ph type="title"/>
          </p:nvPr>
        </p:nvSpPr>
        <p:spPr/>
        <p:txBody>
          <a:bodyPr>
            <a:normAutofit/>
          </a:bodyPr>
          <a:lstStyle/>
          <a:p>
            <a:pPr algn="ctr"/>
            <a:r>
              <a:rPr lang="en-US" sz="6000" b="1" dirty="0">
                <a:solidFill>
                  <a:schemeClr val="tx2"/>
                </a:solidFill>
              </a:rPr>
              <a:t>Alateen</a:t>
            </a:r>
          </a:p>
        </p:txBody>
      </p:sp>
      <p:sp>
        <p:nvSpPr>
          <p:cNvPr id="3" name="Content Placeholder 2">
            <a:extLst>
              <a:ext uri="{FF2B5EF4-FFF2-40B4-BE49-F238E27FC236}">
                <a16:creationId xmlns:a16="http://schemas.microsoft.com/office/drawing/2014/main" id="{2BED9035-AD7A-D76E-BDED-4AC8AF9D655F}"/>
              </a:ext>
            </a:extLst>
          </p:cNvPr>
          <p:cNvSpPr>
            <a:spLocks noGrp="1"/>
          </p:cNvSpPr>
          <p:nvPr>
            <p:ph idx="1"/>
          </p:nvPr>
        </p:nvSpPr>
        <p:spPr/>
        <p:txBody>
          <a:bodyPr>
            <a:normAutofit/>
          </a:bodyPr>
          <a:lstStyle/>
          <a:p>
            <a:pPr>
              <a:lnSpc>
                <a:spcPct val="150000"/>
              </a:lnSpc>
            </a:pPr>
            <a:r>
              <a:rPr lang="en-US" sz="3600" dirty="0">
                <a:solidFill>
                  <a:schemeClr val="accent1">
                    <a:lumMod val="75000"/>
                  </a:schemeClr>
                </a:solidFill>
              </a:rPr>
              <a:t>Supporting Alateen    </a:t>
            </a:r>
          </a:p>
          <a:p>
            <a:pPr>
              <a:lnSpc>
                <a:spcPct val="150000"/>
              </a:lnSpc>
            </a:pPr>
            <a:r>
              <a:rPr lang="en-US" sz="3600" dirty="0">
                <a:solidFill>
                  <a:schemeClr val="accent1">
                    <a:lumMod val="75000"/>
                  </a:schemeClr>
                </a:solidFill>
              </a:rPr>
              <a:t>Electronic groups</a:t>
            </a:r>
          </a:p>
          <a:p>
            <a:pPr>
              <a:lnSpc>
                <a:spcPct val="150000"/>
              </a:lnSpc>
            </a:pPr>
            <a:r>
              <a:rPr lang="en-US" sz="3600" dirty="0">
                <a:solidFill>
                  <a:schemeClr val="accent1">
                    <a:lumMod val="75000"/>
                  </a:schemeClr>
                </a:solidFill>
              </a:rPr>
              <a:t>Decertification</a:t>
            </a:r>
          </a:p>
        </p:txBody>
      </p:sp>
    </p:spTree>
    <p:extLst>
      <p:ext uri="{BB962C8B-B14F-4D97-AF65-F5344CB8AC3E}">
        <p14:creationId xmlns:p14="http://schemas.microsoft.com/office/powerpoint/2010/main" val="149772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000"/>
                                        <p:tgtEl>
                                          <p:spTgt spid="2"/>
                                        </p:tgtEl>
                                      </p:cBhvr>
                                    </p:animEffect>
                                    <p:anim calcmode="lin" valueType="num">
                                      <p:cBhvr>
                                        <p:cTn id="30" dur="2000" fill="hold"/>
                                        <p:tgtEl>
                                          <p:spTgt spid="2"/>
                                        </p:tgtEl>
                                        <p:attrNameLst>
                                          <p:attrName>ppt_w</p:attrName>
                                        </p:attrNameLst>
                                      </p:cBhvr>
                                      <p:tavLst>
                                        <p:tav tm="0" fmla="#ppt_w*sin(2.5*pi*$)">
                                          <p:val>
                                            <p:fltVal val="0"/>
                                          </p:val>
                                        </p:tav>
                                        <p:tav tm="100000">
                                          <p:val>
                                            <p:fltVal val="1"/>
                                          </p:val>
                                        </p:tav>
                                      </p:tavLst>
                                    </p:anim>
                                    <p:anim calcmode="lin" valueType="num">
                                      <p:cBhvr>
                                        <p:cTn id="31"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E1D7-5F1D-38BD-33A7-E12278F6E1AA}"/>
              </a:ext>
            </a:extLst>
          </p:cNvPr>
          <p:cNvSpPr>
            <a:spLocks noGrp="1"/>
          </p:cNvSpPr>
          <p:nvPr>
            <p:ph type="title"/>
          </p:nvPr>
        </p:nvSpPr>
        <p:spPr/>
        <p:txBody>
          <a:bodyPr>
            <a:normAutofit/>
          </a:bodyPr>
          <a:lstStyle/>
          <a:p>
            <a:pPr algn="ctr"/>
            <a:r>
              <a:rPr lang="en-US" sz="4000" b="1" dirty="0">
                <a:solidFill>
                  <a:schemeClr val="tx2"/>
                </a:solidFill>
              </a:rPr>
              <a:t>International Coordination Committee</a:t>
            </a:r>
          </a:p>
        </p:txBody>
      </p:sp>
      <p:sp>
        <p:nvSpPr>
          <p:cNvPr id="3" name="Content Placeholder 2">
            <a:extLst>
              <a:ext uri="{FF2B5EF4-FFF2-40B4-BE49-F238E27FC236}">
                <a16:creationId xmlns:a16="http://schemas.microsoft.com/office/drawing/2014/main" id="{94DB3AD1-C61A-AA7B-A1AC-7724CF7993EC}"/>
              </a:ext>
            </a:extLst>
          </p:cNvPr>
          <p:cNvSpPr>
            <a:spLocks noGrp="1"/>
          </p:cNvSpPr>
          <p:nvPr>
            <p:ph idx="1"/>
          </p:nvPr>
        </p:nvSpPr>
        <p:spPr/>
        <p:txBody>
          <a:bodyPr>
            <a:normAutofit/>
          </a:bodyPr>
          <a:lstStyle/>
          <a:p>
            <a:r>
              <a:rPr lang="en-US" sz="3200" dirty="0">
                <a:solidFill>
                  <a:schemeClr val="accent1">
                    <a:lumMod val="75000"/>
                  </a:schemeClr>
                </a:solidFill>
              </a:rPr>
              <a:t>International Al-Anon General Service Meeting  - IAGSM</a:t>
            </a:r>
          </a:p>
          <a:p>
            <a:pPr marL="0" indent="0">
              <a:buNone/>
            </a:pPr>
            <a:endParaRPr lang="en-US" sz="3200" dirty="0">
              <a:solidFill>
                <a:schemeClr val="accent1">
                  <a:lumMod val="75000"/>
                </a:schemeClr>
              </a:solidFill>
            </a:endParaRPr>
          </a:p>
          <a:p>
            <a:r>
              <a:rPr lang="en-US" sz="3200" dirty="0">
                <a:solidFill>
                  <a:schemeClr val="accent1">
                    <a:lumMod val="75000"/>
                  </a:schemeClr>
                </a:solidFill>
              </a:rPr>
              <a:t>Zonal meetings</a:t>
            </a:r>
          </a:p>
        </p:txBody>
      </p:sp>
    </p:spTree>
    <p:extLst>
      <p:ext uri="{BB962C8B-B14F-4D97-AF65-F5344CB8AC3E}">
        <p14:creationId xmlns:p14="http://schemas.microsoft.com/office/powerpoint/2010/main" val="326581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7827-AB85-66ED-3F3F-8799F6713C58}"/>
              </a:ext>
            </a:extLst>
          </p:cNvPr>
          <p:cNvSpPr>
            <a:spLocks noGrp="1"/>
          </p:cNvSpPr>
          <p:nvPr>
            <p:ph type="title"/>
          </p:nvPr>
        </p:nvSpPr>
        <p:spPr/>
        <p:txBody>
          <a:bodyPr>
            <a:normAutofit/>
          </a:bodyPr>
          <a:lstStyle/>
          <a:p>
            <a:pPr algn="ctr"/>
            <a:r>
              <a:rPr lang="en-US" sz="4400" b="1" dirty="0">
                <a:solidFill>
                  <a:schemeClr val="tx2"/>
                </a:solidFill>
              </a:rPr>
              <a:t>You and Your Board Connect</a:t>
            </a:r>
          </a:p>
        </p:txBody>
      </p:sp>
      <p:sp>
        <p:nvSpPr>
          <p:cNvPr id="3" name="Content Placeholder 2">
            <a:extLst>
              <a:ext uri="{FF2B5EF4-FFF2-40B4-BE49-F238E27FC236}">
                <a16:creationId xmlns:a16="http://schemas.microsoft.com/office/drawing/2014/main" id="{93B06109-7008-8853-39CC-A23EBF02578E}"/>
              </a:ext>
            </a:extLst>
          </p:cNvPr>
          <p:cNvSpPr>
            <a:spLocks noGrp="1"/>
          </p:cNvSpPr>
          <p:nvPr>
            <p:ph idx="1"/>
          </p:nvPr>
        </p:nvSpPr>
        <p:spPr>
          <a:xfrm>
            <a:off x="677158" y="2160590"/>
            <a:ext cx="6941253" cy="3880773"/>
          </a:xfrm>
        </p:spPr>
        <p:txBody>
          <a:bodyPr>
            <a:normAutofit/>
          </a:bodyPr>
          <a:lstStyle/>
          <a:p>
            <a:pPr>
              <a:lnSpc>
                <a:spcPct val="150000"/>
              </a:lnSpc>
            </a:pPr>
            <a:r>
              <a:rPr lang="en-US" sz="3200" dirty="0">
                <a:solidFill>
                  <a:schemeClr val="accent1">
                    <a:lumMod val="75000"/>
                  </a:schemeClr>
                </a:solidFill>
              </a:rPr>
              <a:t>Cleveland, Ohio  Oct 2022</a:t>
            </a:r>
          </a:p>
          <a:p>
            <a:pPr>
              <a:lnSpc>
                <a:spcPct val="150000"/>
              </a:lnSpc>
            </a:pPr>
            <a:r>
              <a:rPr lang="en-US" sz="3200" dirty="0">
                <a:solidFill>
                  <a:schemeClr val="accent1">
                    <a:lumMod val="75000"/>
                  </a:schemeClr>
                </a:solidFill>
              </a:rPr>
              <a:t>Requesting bids for 2023</a:t>
            </a:r>
          </a:p>
          <a:p>
            <a:pPr>
              <a:lnSpc>
                <a:spcPct val="150000"/>
              </a:lnSpc>
            </a:pPr>
            <a:r>
              <a:rPr lang="en-US" sz="3200" dirty="0">
                <a:solidFill>
                  <a:schemeClr val="accent1">
                    <a:lumMod val="75000"/>
                  </a:schemeClr>
                </a:solidFill>
              </a:rPr>
              <a:t>TEAM event was discontinued</a:t>
            </a:r>
          </a:p>
        </p:txBody>
      </p:sp>
      <p:pic>
        <p:nvPicPr>
          <p:cNvPr id="7" name="Picture 6" descr="Sea of hands in the middle">
            <a:extLst>
              <a:ext uri="{FF2B5EF4-FFF2-40B4-BE49-F238E27FC236}">
                <a16:creationId xmlns:a16="http://schemas.microsoft.com/office/drawing/2014/main" id="{7502A0F6-BC67-7CD9-F351-6C833E42F9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212" y="2322612"/>
            <a:ext cx="3696956" cy="2464036"/>
          </a:xfrm>
          <a:prstGeom prst="rect">
            <a:avLst/>
          </a:prstGeom>
        </p:spPr>
      </p:pic>
    </p:spTree>
    <p:extLst>
      <p:ext uri="{BB962C8B-B14F-4D97-AF65-F5344CB8AC3E}">
        <p14:creationId xmlns:p14="http://schemas.microsoft.com/office/powerpoint/2010/main" val="235781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01FB-5A7E-4264-AEFF-9286B16267C0}"/>
              </a:ext>
            </a:extLst>
          </p:cNvPr>
          <p:cNvSpPr>
            <a:spLocks noGrp="1"/>
          </p:cNvSpPr>
          <p:nvPr>
            <p:ph type="title"/>
          </p:nvPr>
        </p:nvSpPr>
        <p:spPr>
          <a:xfrm>
            <a:off x="7530748" y="621454"/>
            <a:ext cx="3517832" cy="1142164"/>
          </a:xfrm>
        </p:spPr>
        <p:txBody>
          <a:bodyPr vert="horz" lIns="91416" tIns="45708" rIns="91416" bIns="45708" rtlCol="0" anchor="b">
            <a:normAutofit/>
          </a:bodyPr>
          <a:lstStyle/>
          <a:p>
            <a:r>
              <a:rPr lang="en-US" sz="3999" dirty="0"/>
              <a:t>Let’s go!</a:t>
            </a:r>
          </a:p>
        </p:txBody>
      </p:sp>
      <p:pic>
        <p:nvPicPr>
          <p:cNvPr id="5" name="Picture 4" descr="A blue retro toy car with a knitted heart tied on its roof">
            <a:extLst>
              <a:ext uri="{FF2B5EF4-FFF2-40B4-BE49-F238E27FC236}">
                <a16:creationId xmlns:a16="http://schemas.microsoft.com/office/drawing/2014/main" id="{9A2532F8-5D59-4791-B229-B5AB8A11EE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625"/>
          <a:stretch/>
        </p:blipFill>
        <p:spPr>
          <a:xfrm>
            <a:off x="777859" y="786805"/>
            <a:ext cx="6243726" cy="4954757"/>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Text Placeholder 2">
            <a:extLst>
              <a:ext uri="{FF2B5EF4-FFF2-40B4-BE49-F238E27FC236}">
                <a16:creationId xmlns:a16="http://schemas.microsoft.com/office/drawing/2014/main" id="{AB183F1A-1CCC-44CD-A583-A2AAFB8A29D0}"/>
              </a:ext>
            </a:extLst>
          </p:cNvPr>
          <p:cNvSpPr>
            <a:spLocks noGrp="1"/>
          </p:cNvSpPr>
          <p:nvPr>
            <p:ph type="body" idx="1"/>
          </p:nvPr>
        </p:nvSpPr>
        <p:spPr>
          <a:xfrm>
            <a:off x="7112986" y="1779660"/>
            <a:ext cx="4353356" cy="3314723"/>
          </a:xfrm>
        </p:spPr>
        <p:txBody>
          <a:bodyPr vert="horz" lIns="91416" tIns="45708" rIns="91416" bIns="45708" rtlCol="0" anchor="t">
            <a:normAutofit fontScale="92500" lnSpcReduction="10000"/>
          </a:bodyPr>
          <a:lstStyle/>
          <a:p>
            <a:pPr marL="342797" indent="-342797">
              <a:buFont typeface="Wingdings 3" panose="05040102010807070707" pitchFamily="18" charset="2"/>
              <a:buChar char=""/>
            </a:pPr>
            <a:r>
              <a:rPr lang="en-US" b="1" dirty="0"/>
              <a:t>Road Trip – October 2022 – Cleveland OH</a:t>
            </a:r>
          </a:p>
          <a:p>
            <a:pPr marL="342797" indent="-342797">
              <a:buFont typeface="Wingdings 3" panose="05040102010807070707" pitchFamily="18" charset="2"/>
              <a:buChar char=""/>
            </a:pPr>
            <a:r>
              <a:rPr lang="en-US" b="1" dirty="0"/>
              <a:t>Albuquerque, NM  - June 29-July 2, 2023</a:t>
            </a:r>
          </a:p>
          <a:p>
            <a:pPr marL="342797" indent="-342797">
              <a:buFont typeface="Wingdings 3" panose="05040102010807070707" pitchFamily="18" charset="2"/>
              <a:buChar char=""/>
            </a:pPr>
            <a:r>
              <a:rPr lang="en-US" b="1" dirty="0"/>
              <a:t>Watch for Area/Group announcements for in person events…Great opportunity for a road trip.</a:t>
            </a:r>
          </a:p>
          <a:p>
            <a:pPr marL="342797" indent="-342797">
              <a:buFont typeface="Wingdings 3" panose="05040102010807070707" pitchFamily="18" charset="2"/>
              <a:buChar char=""/>
            </a:pPr>
            <a:r>
              <a:rPr lang="en-US" b="1" dirty="0"/>
              <a:t>Gather a group together for an electronic event if it is safe to do so.  Make a day of it, share food and fun.</a:t>
            </a:r>
          </a:p>
        </p:txBody>
      </p:sp>
    </p:spTree>
    <p:extLst>
      <p:ext uri="{BB962C8B-B14F-4D97-AF65-F5344CB8AC3E}">
        <p14:creationId xmlns:p14="http://schemas.microsoft.com/office/powerpoint/2010/main" val="2011685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0937C-352D-DA55-45D7-9EBE73C65809}"/>
              </a:ext>
            </a:extLst>
          </p:cNvPr>
          <p:cNvSpPr>
            <a:spLocks noGrp="1"/>
          </p:cNvSpPr>
          <p:nvPr>
            <p:ph type="title"/>
          </p:nvPr>
        </p:nvSpPr>
        <p:spPr/>
        <p:txBody>
          <a:bodyPr>
            <a:noAutofit/>
          </a:bodyPr>
          <a:lstStyle/>
          <a:p>
            <a:pPr algn="ctr"/>
            <a:r>
              <a:rPr lang="en-US" sz="4400" b="1" dirty="0">
                <a:solidFill>
                  <a:schemeClr val="accent2">
                    <a:lumMod val="75000"/>
                  </a:schemeClr>
                </a:solidFill>
              </a:rPr>
              <a:t>2023 Al-Anon International Convention</a:t>
            </a:r>
          </a:p>
        </p:txBody>
      </p:sp>
      <p:sp>
        <p:nvSpPr>
          <p:cNvPr id="3" name="Content Placeholder 2">
            <a:extLst>
              <a:ext uri="{FF2B5EF4-FFF2-40B4-BE49-F238E27FC236}">
                <a16:creationId xmlns:a16="http://schemas.microsoft.com/office/drawing/2014/main" id="{7D7EA0EE-1274-C5A3-8557-E9EFFECF3B59}"/>
              </a:ext>
            </a:extLst>
          </p:cNvPr>
          <p:cNvSpPr>
            <a:spLocks noGrp="1"/>
          </p:cNvSpPr>
          <p:nvPr>
            <p:ph idx="1"/>
          </p:nvPr>
        </p:nvSpPr>
        <p:spPr>
          <a:xfrm>
            <a:off x="698574" y="2514600"/>
            <a:ext cx="9129638" cy="3505199"/>
          </a:xfrm>
        </p:spPr>
        <p:txBody>
          <a:bodyPr>
            <a:normAutofit/>
          </a:bodyPr>
          <a:lstStyle/>
          <a:p>
            <a:pPr>
              <a:lnSpc>
                <a:spcPct val="150000"/>
              </a:lnSpc>
            </a:pPr>
            <a:r>
              <a:rPr lang="en-US" sz="3200" dirty="0"/>
              <a:t>Albuquerque NM</a:t>
            </a:r>
          </a:p>
          <a:p>
            <a:pPr>
              <a:lnSpc>
                <a:spcPct val="150000"/>
              </a:lnSpc>
            </a:pPr>
            <a:r>
              <a:rPr lang="en-US" sz="3200" dirty="0"/>
              <a:t>June 29-July 2, 2023</a:t>
            </a:r>
          </a:p>
          <a:p>
            <a:pPr>
              <a:lnSpc>
                <a:spcPct val="150000"/>
              </a:lnSpc>
            </a:pPr>
            <a:r>
              <a:rPr lang="en-US" sz="3200" dirty="0"/>
              <a:t>New Hopes, New Friends, Renewed Recovery</a:t>
            </a:r>
          </a:p>
        </p:txBody>
      </p:sp>
      <p:pic>
        <p:nvPicPr>
          <p:cNvPr id="5" name="Picture 4" descr="Hot air balloon taking off in desert under Milky Way">
            <a:extLst>
              <a:ext uri="{FF2B5EF4-FFF2-40B4-BE49-F238E27FC236}">
                <a16:creationId xmlns:a16="http://schemas.microsoft.com/office/drawing/2014/main" id="{318E6EB5-A2DC-ABA0-3044-CD31E3D1CB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01" t="1112" r="47009" b="29999"/>
          <a:stretch/>
        </p:blipFill>
        <p:spPr>
          <a:xfrm>
            <a:off x="7132324" y="1524000"/>
            <a:ext cx="2717391" cy="2514600"/>
          </a:xfrm>
          <a:prstGeom prst="rect">
            <a:avLst/>
          </a:prstGeom>
        </p:spPr>
      </p:pic>
    </p:spTree>
    <p:extLst>
      <p:ext uri="{BB962C8B-B14F-4D97-AF65-F5344CB8AC3E}">
        <p14:creationId xmlns:p14="http://schemas.microsoft.com/office/powerpoint/2010/main" val="154151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7668D-06EE-344C-6F4B-D8C4896D0817}"/>
              </a:ext>
            </a:extLst>
          </p:cNvPr>
          <p:cNvSpPr>
            <a:spLocks noGrp="1"/>
          </p:cNvSpPr>
          <p:nvPr>
            <p:ph type="title"/>
          </p:nvPr>
        </p:nvSpPr>
        <p:spPr/>
        <p:txBody>
          <a:bodyPr>
            <a:normAutofit fontScale="90000"/>
          </a:bodyPr>
          <a:lstStyle/>
          <a:p>
            <a:pPr algn="ctr"/>
            <a:r>
              <a:rPr lang="en-US" sz="4400" b="1" dirty="0">
                <a:solidFill>
                  <a:schemeClr val="accent2">
                    <a:lumMod val="75000"/>
                  </a:schemeClr>
                </a:solidFill>
              </a:rPr>
              <a:t>What’s coming up?</a:t>
            </a:r>
            <a:br>
              <a:rPr lang="en-US" sz="4400" b="1" dirty="0">
                <a:solidFill>
                  <a:schemeClr val="accent2">
                    <a:lumMod val="75000"/>
                  </a:schemeClr>
                </a:solidFill>
              </a:rPr>
            </a:br>
            <a:r>
              <a:rPr lang="en-US" sz="4400" b="1" dirty="0">
                <a:solidFill>
                  <a:schemeClr val="accent2">
                    <a:lumMod val="75000"/>
                  </a:schemeClr>
                </a:solidFill>
              </a:rPr>
              <a:t>Where to look ?</a:t>
            </a:r>
          </a:p>
        </p:txBody>
      </p:sp>
      <p:sp>
        <p:nvSpPr>
          <p:cNvPr id="3" name="Content Placeholder 2">
            <a:extLst>
              <a:ext uri="{FF2B5EF4-FFF2-40B4-BE49-F238E27FC236}">
                <a16:creationId xmlns:a16="http://schemas.microsoft.com/office/drawing/2014/main" id="{C10F7AC2-17DB-4357-76F6-7F3B93EF6613}"/>
              </a:ext>
            </a:extLst>
          </p:cNvPr>
          <p:cNvSpPr>
            <a:spLocks noGrp="1"/>
          </p:cNvSpPr>
          <p:nvPr>
            <p:ph idx="1"/>
          </p:nvPr>
        </p:nvSpPr>
        <p:spPr/>
        <p:txBody>
          <a:bodyPr>
            <a:normAutofit/>
          </a:bodyPr>
          <a:lstStyle/>
          <a:p>
            <a:endParaRPr lang="en-US" sz="2800" dirty="0"/>
          </a:p>
          <a:p>
            <a:r>
              <a:rPr lang="en-US" sz="2800" dirty="0">
                <a:solidFill>
                  <a:schemeClr val="tx2">
                    <a:lumMod val="75000"/>
                  </a:schemeClr>
                </a:solidFill>
              </a:rPr>
              <a:t>Events – Can be Found on our Area Website</a:t>
            </a:r>
          </a:p>
          <a:p>
            <a:r>
              <a:rPr lang="en-US" sz="2800" dirty="0">
                <a:solidFill>
                  <a:schemeClr val="tx2">
                    <a:lumMod val="75000"/>
                  </a:schemeClr>
                </a:solidFill>
              </a:rPr>
              <a:t>Cleveland, Ohio  Oct 2022</a:t>
            </a:r>
          </a:p>
          <a:p>
            <a:r>
              <a:rPr lang="en-US" sz="2800" dirty="0">
                <a:solidFill>
                  <a:schemeClr val="tx2">
                    <a:lumMod val="75000"/>
                  </a:schemeClr>
                </a:solidFill>
              </a:rPr>
              <a:t>World Service Conference – April 20-23, 2023 in Virginia Beach!!!  </a:t>
            </a:r>
          </a:p>
          <a:p>
            <a:pPr marL="0" indent="0">
              <a:buNone/>
            </a:pPr>
            <a:endParaRPr lang="en-US" dirty="0"/>
          </a:p>
          <a:p>
            <a:endParaRPr lang="en-US" dirty="0"/>
          </a:p>
        </p:txBody>
      </p:sp>
    </p:spTree>
    <p:extLst>
      <p:ext uri="{BB962C8B-B14F-4D97-AF65-F5344CB8AC3E}">
        <p14:creationId xmlns:p14="http://schemas.microsoft.com/office/powerpoint/2010/main" val="204820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46908-3617-872F-D487-13DAA34094CB}"/>
              </a:ext>
            </a:extLst>
          </p:cNvPr>
          <p:cNvSpPr>
            <a:spLocks noGrp="1"/>
          </p:cNvSpPr>
          <p:nvPr>
            <p:ph type="title"/>
          </p:nvPr>
        </p:nvSpPr>
        <p:spPr>
          <a:xfrm>
            <a:off x="5535292" y="609600"/>
            <a:ext cx="3736294" cy="1320800"/>
          </a:xfrm>
        </p:spPr>
        <p:txBody>
          <a:bodyPr>
            <a:normAutofit/>
          </a:bodyPr>
          <a:lstStyle/>
          <a:p>
            <a:r>
              <a:rPr lang="en-US" b="1"/>
              <a:t>DISTRICT VISITS!!!  </a:t>
            </a:r>
          </a:p>
        </p:txBody>
      </p:sp>
      <p:sp>
        <p:nvSpPr>
          <p:cNvPr id="3" name="Content Placeholder 2">
            <a:extLst>
              <a:ext uri="{FF2B5EF4-FFF2-40B4-BE49-F238E27FC236}">
                <a16:creationId xmlns:a16="http://schemas.microsoft.com/office/drawing/2014/main" id="{E7B21FB4-C138-F732-0939-5483207FB84C}"/>
              </a:ext>
            </a:extLst>
          </p:cNvPr>
          <p:cNvSpPr>
            <a:spLocks noGrp="1"/>
          </p:cNvSpPr>
          <p:nvPr>
            <p:ph idx="1"/>
          </p:nvPr>
        </p:nvSpPr>
        <p:spPr>
          <a:xfrm>
            <a:off x="5208206" y="2160589"/>
            <a:ext cx="4063380" cy="3880773"/>
          </a:xfrm>
        </p:spPr>
        <p:txBody>
          <a:bodyPr>
            <a:normAutofit/>
          </a:bodyPr>
          <a:lstStyle/>
          <a:p>
            <a:r>
              <a:rPr lang="en-US" dirty="0"/>
              <a:t>Ontario South is a huge area.</a:t>
            </a:r>
          </a:p>
          <a:p>
            <a:r>
              <a:rPr lang="en-US" dirty="0"/>
              <a:t>I would love to visit every district however that would be difficult for me to do, especially during the last 2 years.</a:t>
            </a:r>
          </a:p>
          <a:p>
            <a:r>
              <a:rPr lang="en-US" dirty="0"/>
              <a:t>I am available to visit electronically and in person as timing permits. </a:t>
            </a:r>
          </a:p>
          <a:p>
            <a:r>
              <a:rPr lang="en-US" dirty="0"/>
              <a:t>Please, invite me to a group meeting, a district meeting or your Al-Anon day celebration  </a:t>
            </a:r>
          </a:p>
        </p:txBody>
      </p:sp>
      <p:pic>
        <p:nvPicPr>
          <p:cNvPr id="4" name="Picture 3" descr="Logo, company name&#10;&#10;Description automatically generated">
            <a:extLst>
              <a:ext uri="{FF2B5EF4-FFF2-40B4-BE49-F238E27FC236}">
                <a16:creationId xmlns:a16="http://schemas.microsoft.com/office/drawing/2014/main" id="{7EDCD870-C9DC-BBD0-1A41-3E52964ECABE}"/>
              </a:ext>
            </a:extLst>
          </p:cNvPr>
          <p:cNvPicPr>
            <a:picLocks noChangeAspect="1"/>
          </p:cNvPicPr>
          <p:nvPr/>
        </p:nvPicPr>
        <p:blipFill rotWithShape="1">
          <a:blip r:embed="rId3">
            <a:extLst>
              <a:ext uri="{28A0092B-C50C-407E-A947-70E740481C1C}">
                <a14:useLocalDpi xmlns:a14="http://schemas.microsoft.com/office/drawing/2010/main" val="0"/>
              </a:ext>
            </a:extLst>
          </a:blip>
          <a:srcRect r="-1" b="1674"/>
          <a:stretch/>
        </p:blipFill>
        <p:spPr>
          <a:xfrm>
            <a:off x="20" y="-1"/>
            <a:ext cx="5393535"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37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0418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6F111-8A67-4FA8-8ED0-A65D7A7A2630}"/>
              </a:ext>
            </a:extLst>
          </p:cNvPr>
          <p:cNvSpPr>
            <a:spLocks noGrp="1"/>
          </p:cNvSpPr>
          <p:nvPr>
            <p:ph type="title"/>
          </p:nvPr>
        </p:nvSpPr>
        <p:spPr/>
        <p:txBody>
          <a:bodyPr/>
          <a:lstStyle/>
          <a:p>
            <a:r>
              <a:rPr lang="en-US" dirty="0"/>
              <a:t>It is in letting go that </a:t>
            </a:r>
            <a:br>
              <a:rPr lang="en-US" dirty="0"/>
            </a:br>
            <a:r>
              <a:rPr lang="en-US" dirty="0"/>
              <a:t>we receive</a:t>
            </a:r>
          </a:p>
        </p:txBody>
      </p:sp>
      <p:pic>
        <p:nvPicPr>
          <p:cNvPr id="7" name="Picture 6" descr="A picture containing water, sky, outdoor, mountain&#10;&#10;Description automatically generated">
            <a:extLst>
              <a:ext uri="{FF2B5EF4-FFF2-40B4-BE49-F238E27FC236}">
                <a16:creationId xmlns:a16="http://schemas.microsoft.com/office/drawing/2014/main" id="{19B0A77C-2586-407C-9F3F-1AAF1B7B6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202" y="325532"/>
            <a:ext cx="5010588" cy="3687668"/>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52726D76-732A-4723-81C3-780C96545A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980" y="3422652"/>
            <a:ext cx="7332376" cy="2834535"/>
          </a:xfrm>
          <a:prstGeom prst="rect">
            <a:avLst/>
          </a:prstGeom>
        </p:spPr>
      </p:pic>
    </p:spTree>
    <p:extLst>
      <p:ext uri="{BB962C8B-B14F-4D97-AF65-F5344CB8AC3E}">
        <p14:creationId xmlns:p14="http://schemas.microsoft.com/office/powerpoint/2010/main" val="4149337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D9E4C-078A-D1C3-2585-0C18815B8A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8BBE06-4F37-5111-E4A1-AC691E29794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43462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705005" y="533400"/>
            <a:ext cx="8047007" cy="1143000"/>
          </a:xfrm>
        </p:spPr>
        <p:txBody>
          <a:bodyPr>
            <a:normAutofit fontScale="90000"/>
          </a:bodyPr>
          <a:lstStyle/>
          <a:p>
            <a:r>
              <a:rPr lang="en-US" dirty="0"/>
              <a:t>Thank you for your cards and love gifts</a:t>
            </a:r>
          </a:p>
        </p:txBody>
      </p:sp>
      <p:pic>
        <p:nvPicPr>
          <p:cNvPr id="5" name="Content Placeholder 4" descr="A picture containing indoor, cluttered&#10;&#10;Description automatically generated">
            <a:extLst>
              <a:ext uri="{FF2B5EF4-FFF2-40B4-BE49-F238E27FC236}">
                <a16:creationId xmlns:a16="http://schemas.microsoft.com/office/drawing/2014/main" id="{6E83587D-7840-3C9B-2783-1179CDA58D6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265" y="2160588"/>
            <a:ext cx="6900332" cy="3881437"/>
          </a:xfrm>
        </p:spPr>
      </p:pic>
      <p:sp>
        <p:nvSpPr>
          <p:cNvPr id="4" name="Heart 3">
            <a:extLst>
              <a:ext uri="{FF2B5EF4-FFF2-40B4-BE49-F238E27FC236}">
                <a16:creationId xmlns:a16="http://schemas.microsoft.com/office/drawing/2014/main" id="{07EC881E-EF71-821D-B557-DCDE8BF09107}"/>
              </a:ext>
            </a:extLst>
          </p:cNvPr>
          <p:cNvSpPr/>
          <p:nvPr/>
        </p:nvSpPr>
        <p:spPr>
          <a:xfrm>
            <a:off x="-26988" y="2514600"/>
            <a:ext cx="1371600" cy="1219200"/>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0412" y="1066801"/>
            <a:ext cx="8129433" cy="5257800"/>
          </a:xfrm>
        </p:spPr>
        <p:txBody>
          <a:bodyPr>
            <a:normAutofit/>
          </a:bodyPr>
          <a:lstStyle/>
          <a:p>
            <a:pPr marL="0" indent="0" algn="ctr">
              <a:buNone/>
            </a:pPr>
            <a:r>
              <a:rPr lang="en-US" sz="4400" b="1" dirty="0">
                <a:solidFill>
                  <a:schemeClr val="accent1">
                    <a:lumMod val="75000"/>
                  </a:schemeClr>
                </a:solidFill>
                <a:latin typeface="Cavolini" panose="020B0502040204020203" pitchFamily="66" charset="0"/>
                <a:cs typeface="Cavolini" panose="020B0502040204020203" pitchFamily="66" charset="0"/>
              </a:rPr>
              <a:t>US vs Them…</a:t>
            </a:r>
          </a:p>
          <a:p>
            <a:pPr marL="0" indent="0" algn="ctr">
              <a:buNone/>
            </a:pPr>
            <a:r>
              <a:rPr lang="en-US" sz="4400" b="1" dirty="0">
                <a:solidFill>
                  <a:schemeClr val="accent1">
                    <a:lumMod val="75000"/>
                  </a:schemeClr>
                </a:solidFill>
                <a:latin typeface="Cavolini" panose="020B0502040204020203" pitchFamily="66" charset="0"/>
                <a:cs typeface="Cavolini" panose="020B0502040204020203" pitchFamily="66" charset="0"/>
              </a:rPr>
              <a:t>Family Groups VS WSO</a:t>
            </a:r>
          </a:p>
          <a:p>
            <a:pPr marL="0" indent="0" algn="ctr">
              <a:buNone/>
            </a:pPr>
            <a:r>
              <a:rPr lang="en-US" sz="4400" b="1" dirty="0">
                <a:solidFill>
                  <a:schemeClr val="accent1">
                    <a:lumMod val="60000"/>
                    <a:lumOff val="40000"/>
                  </a:schemeClr>
                </a:solidFill>
                <a:latin typeface="Cavolini" panose="020B0502040204020203" pitchFamily="66" charset="0"/>
                <a:cs typeface="Cavolini" panose="020B0502040204020203" pitchFamily="66" charset="0"/>
              </a:rPr>
              <a:t>They ARE Us </a:t>
            </a:r>
          </a:p>
          <a:p>
            <a:pPr marL="0" indent="0" algn="ctr">
              <a:buNone/>
            </a:pPr>
            <a:r>
              <a:rPr lang="en-US" sz="4400" b="1" dirty="0">
                <a:solidFill>
                  <a:schemeClr val="accent1">
                    <a:lumMod val="60000"/>
                    <a:lumOff val="40000"/>
                  </a:schemeClr>
                </a:solidFill>
                <a:latin typeface="Cavolini" panose="020B0502040204020203" pitchFamily="66" charset="0"/>
                <a:cs typeface="Cavolini" panose="020B0502040204020203" pitchFamily="66" charset="0"/>
              </a:rPr>
              <a:t>&amp; </a:t>
            </a:r>
          </a:p>
          <a:p>
            <a:pPr marL="0" indent="0" algn="ctr">
              <a:buNone/>
            </a:pPr>
            <a:r>
              <a:rPr lang="en-US" sz="4400" b="1" dirty="0">
                <a:solidFill>
                  <a:schemeClr val="accent1">
                    <a:lumMod val="60000"/>
                    <a:lumOff val="40000"/>
                  </a:schemeClr>
                </a:solidFill>
                <a:latin typeface="Cavolini" panose="020B0502040204020203" pitchFamily="66" charset="0"/>
                <a:cs typeface="Cavolini" panose="020B0502040204020203" pitchFamily="66" charset="0"/>
              </a:rPr>
              <a:t>We ARE Them</a:t>
            </a:r>
          </a:p>
          <a:p>
            <a:pPr marL="0" indent="0" algn="ctr">
              <a:buNone/>
            </a:pPr>
            <a:r>
              <a:rPr lang="en-US" sz="3200" b="1" dirty="0">
                <a:solidFill>
                  <a:schemeClr val="tx2"/>
                </a:solidFill>
                <a:latin typeface="Calibri" panose="020F0502020204030204" pitchFamily="34" charset="0"/>
                <a:cs typeface="Cavolini" panose="020B0502040204020203" pitchFamily="66" charset="0"/>
              </a:rPr>
              <a:t>“You can take this back to </a:t>
            </a:r>
            <a:r>
              <a:rPr lang="en-US" sz="3200" b="1">
                <a:solidFill>
                  <a:schemeClr val="tx2"/>
                </a:solidFill>
                <a:latin typeface="Calibri" panose="020F0502020204030204" pitchFamily="34" charset="0"/>
                <a:cs typeface="Cavolini" panose="020B0502040204020203" pitchFamily="66" charset="0"/>
              </a:rPr>
              <a:t>your groups”</a:t>
            </a:r>
            <a:endParaRPr lang="en-US" sz="3200" b="1" dirty="0">
              <a:solidFill>
                <a:schemeClr val="tx2"/>
              </a:solidFill>
              <a:latin typeface="Calibri" panose="020F0502020204030204" pitchFamily="34" charset="0"/>
              <a:cs typeface="Cavolini" panose="020B0502040204020203" pitchFamily="66" charset="0"/>
            </a:endParaRPr>
          </a:p>
          <a:p>
            <a:pPr marL="0" indent="0">
              <a:buNone/>
            </a:pPr>
            <a:endParaRPr lang="en-US" dirty="0"/>
          </a:p>
        </p:txBody>
      </p:sp>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p:cTn id="4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DD63-12E6-291D-251D-D27C1CB28382}"/>
              </a:ext>
            </a:extLst>
          </p:cNvPr>
          <p:cNvSpPr>
            <a:spLocks noGrp="1"/>
          </p:cNvSpPr>
          <p:nvPr>
            <p:ph type="ctrTitle"/>
          </p:nvPr>
        </p:nvSpPr>
        <p:spPr>
          <a:xfrm>
            <a:off x="4497094" y="1832386"/>
            <a:ext cx="5105400" cy="2782560"/>
          </a:xfrm>
        </p:spPr>
        <p:txBody>
          <a:bodyPr>
            <a:noAutofit/>
          </a:bodyPr>
          <a:lstStyle/>
          <a:p>
            <a:r>
              <a:rPr lang="en-US" sz="4000" dirty="0">
                <a:solidFill>
                  <a:schemeClr val="accent2">
                    <a:lumMod val="75000"/>
                  </a:schemeClr>
                </a:solidFill>
              </a:rPr>
              <a:t>Enhancing our Recovery through Abundance, Unity and Understanding</a:t>
            </a:r>
          </a:p>
        </p:txBody>
      </p:sp>
      <p:sp>
        <p:nvSpPr>
          <p:cNvPr id="3" name="Subtitle 2">
            <a:extLst>
              <a:ext uri="{FF2B5EF4-FFF2-40B4-BE49-F238E27FC236}">
                <a16:creationId xmlns:a16="http://schemas.microsoft.com/office/drawing/2014/main" id="{90C7F0F5-FD97-9A3A-DB59-445020BFA784}"/>
              </a:ext>
            </a:extLst>
          </p:cNvPr>
          <p:cNvSpPr>
            <a:spLocks noGrp="1"/>
          </p:cNvSpPr>
          <p:nvPr>
            <p:ph type="subTitle" idx="1"/>
          </p:nvPr>
        </p:nvSpPr>
        <p:spPr>
          <a:xfrm>
            <a:off x="5408125" y="87357"/>
            <a:ext cx="5257800" cy="1096899"/>
          </a:xfrm>
        </p:spPr>
        <p:txBody>
          <a:bodyPr>
            <a:noAutofit/>
          </a:bodyPr>
          <a:lstStyle/>
          <a:p>
            <a:pPr algn="ctr"/>
            <a:r>
              <a:rPr lang="en-US" sz="3200" b="1" dirty="0">
                <a:solidFill>
                  <a:schemeClr val="tx1"/>
                </a:solidFill>
              </a:rPr>
              <a:t>World Service Conference   </a:t>
            </a:r>
          </a:p>
          <a:p>
            <a:pPr algn="ctr"/>
            <a:r>
              <a:rPr lang="en-US" sz="3200" b="1" dirty="0">
                <a:solidFill>
                  <a:schemeClr val="tx1"/>
                </a:solidFill>
              </a:rPr>
              <a:t>April 27-30, 2022</a:t>
            </a:r>
          </a:p>
        </p:txBody>
      </p:sp>
      <p:pic>
        <p:nvPicPr>
          <p:cNvPr id="6" name="Picture 5">
            <a:extLst>
              <a:ext uri="{FF2B5EF4-FFF2-40B4-BE49-F238E27FC236}">
                <a16:creationId xmlns:a16="http://schemas.microsoft.com/office/drawing/2014/main" id="{A2855F04-A717-CC71-3551-F05FEED6CF21}"/>
              </a:ext>
            </a:extLst>
          </p:cNvPr>
          <p:cNvPicPr>
            <a:picLocks noChangeAspect="1"/>
          </p:cNvPicPr>
          <p:nvPr/>
        </p:nvPicPr>
        <p:blipFill>
          <a:blip r:embed="rId3"/>
          <a:stretch>
            <a:fillRect/>
          </a:stretch>
        </p:blipFill>
        <p:spPr>
          <a:xfrm>
            <a:off x="33631" y="-48732"/>
            <a:ext cx="5105400" cy="6955463"/>
          </a:xfrm>
          <a:prstGeom prst="rect">
            <a:avLst/>
          </a:prstGeom>
        </p:spPr>
      </p:pic>
      <p:sp>
        <p:nvSpPr>
          <p:cNvPr id="4" name="TextBox 3">
            <a:extLst>
              <a:ext uri="{FF2B5EF4-FFF2-40B4-BE49-F238E27FC236}">
                <a16:creationId xmlns:a16="http://schemas.microsoft.com/office/drawing/2014/main" id="{79532BB1-CB0E-A5B4-A498-E656AB89728B}"/>
              </a:ext>
            </a:extLst>
          </p:cNvPr>
          <p:cNvSpPr txBox="1"/>
          <p:nvPr/>
        </p:nvSpPr>
        <p:spPr>
          <a:xfrm>
            <a:off x="4852201" y="1450385"/>
            <a:ext cx="2984363" cy="707886"/>
          </a:xfrm>
          <a:prstGeom prst="rect">
            <a:avLst/>
          </a:prstGeom>
          <a:solidFill>
            <a:schemeClr val="accent1">
              <a:lumMod val="20000"/>
              <a:lumOff val="80000"/>
            </a:schemeClr>
          </a:solidFill>
          <a:ln>
            <a:solidFill>
              <a:schemeClr val="accent1"/>
            </a:solidFill>
          </a:ln>
        </p:spPr>
        <p:txBody>
          <a:bodyPr wrap="square" rtlCol="0">
            <a:spAutoFit/>
          </a:bodyPr>
          <a:lstStyle/>
          <a:p>
            <a:r>
              <a:rPr lang="en-US" sz="4000" dirty="0">
                <a:solidFill>
                  <a:schemeClr val="tx2"/>
                </a:solidFill>
              </a:rPr>
              <a:t>POWERFUL</a:t>
            </a:r>
          </a:p>
        </p:txBody>
      </p:sp>
      <p:sp>
        <p:nvSpPr>
          <p:cNvPr id="5" name="TextBox 4">
            <a:extLst>
              <a:ext uri="{FF2B5EF4-FFF2-40B4-BE49-F238E27FC236}">
                <a16:creationId xmlns:a16="http://schemas.microsoft.com/office/drawing/2014/main" id="{BB741D76-0025-7126-DCAF-44B75F46EF25}"/>
              </a:ext>
            </a:extLst>
          </p:cNvPr>
          <p:cNvSpPr txBox="1"/>
          <p:nvPr/>
        </p:nvSpPr>
        <p:spPr>
          <a:xfrm rot="724682">
            <a:off x="198696" y="2526061"/>
            <a:ext cx="1374190" cy="707886"/>
          </a:xfrm>
          <a:prstGeom prst="rect">
            <a:avLst/>
          </a:prstGeom>
          <a:solidFill>
            <a:schemeClr val="accent1">
              <a:lumMod val="20000"/>
              <a:lumOff val="80000"/>
            </a:schemeClr>
          </a:solidFill>
        </p:spPr>
        <p:txBody>
          <a:bodyPr wrap="square" rtlCol="0">
            <a:spAutoFit/>
          </a:bodyPr>
          <a:lstStyle/>
          <a:p>
            <a:r>
              <a:rPr lang="en-US" sz="4000" b="1" dirty="0">
                <a:solidFill>
                  <a:schemeClr val="tx2"/>
                </a:solidFill>
              </a:rPr>
              <a:t>FUN</a:t>
            </a:r>
          </a:p>
        </p:txBody>
      </p:sp>
      <p:sp>
        <p:nvSpPr>
          <p:cNvPr id="7" name="TextBox 6">
            <a:extLst>
              <a:ext uri="{FF2B5EF4-FFF2-40B4-BE49-F238E27FC236}">
                <a16:creationId xmlns:a16="http://schemas.microsoft.com/office/drawing/2014/main" id="{863F3A0B-A79F-8230-104D-BCAF85BDB486}"/>
              </a:ext>
            </a:extLst>
          </p:cNvPr>
          <p:cNvSpPr txBox="1"/>
          <p:nvPr/>
        </p:nvSpPr>
        <p:spPr>
          <a:xfrm rot="20391844">
            <a:off x="-12856" y="4798726"/>
            <a:ext cx="2755249" cy="707886"/>
          </a:xfrm>
          <a:prstGeom prst="rect">
            <a:avLst/>
          </a:prstGeom>
          <a:solidFill>
            <a:schemeClr val="accent1">
              <a:lumMod val="20000"/>
              <a:lumOff val="80000"/>
            </a:schemeClr>
          </a:solidFill>
        </p:spPr>
        <p:txBody>
          <a:bodyPr wrap="square" rtlCol="0">
            <a:spAutoFit/>
          </a:bodyPr>
          <a:lstStyle/>
          <a:p>
            <a:r>
              <a:rPr lang="en-US" sz="4000" b="1" dirty="0">
                <a:solidFill>
                  <a:schemeClr val="tx2"/>
                </a:solidFill>
              </a:rPr>
              <a:t>SPIRITUAL</a:t>
            </a:r>
          </a:p>
        </p:txBody>
      </p:sp>
      <p:sp>
        <p:nvSpPr>
          <p:cNvPr id="8" name="TextBox 7">
            <a:extLst>
              <a:ext uri="{FF2B5EF4-FFF2-40B4-BE49-F238E27FC236}">
                <a16:creationId xmlns:a16="http://schemas.microsoft.com/office/drawing/2014/main" id="{1F76BB97-8DA4-E2E1-F4C3-39A97F8E1B45}"/>
              </a:ext>
            </a:extLst>
          </p:cNvPr>
          <p:cNvSpPr txBox="1"/>
          <p:nvPr/>
        </p:nvSpPr>
        <p:spPr>
          <a:xfrm rot="20586752">
            <a:off x="8647443" y="5539714"/>
            <a:ext cx="3505200" cy="769441"/>
          </a:xfrm>
          <a:prstGeom prst="rect">
            <a:avLst/>
          </a:prstGeom>
          <a:solidFill>
            <a:schemeClr val="accent1">
              <a:lumMod val="20000"/>
              <a:lumOff val="80000"/>
            </a:schemeClr>
          </a:solidFill>
        </p:spPr>
        <p:txBody>
          <a:bodyPr wrap="square" rtlCol="0">
            <a:spAutoFit/>
          </a:bodyPr>
          <a:lstStyle/>
          <a:p>
            <a:r>
              <a:rPr lang="en-US" sz="4400" dirty="0">
                <a:solidFill>
                  <a:schemeClr val="tx2"/>
                </a:solidFill>
              </a:rPr>
              <a:t>EXHAUSTING</a:t>
            </a:r>
          </a:p>
        </p:txBody>
      </p:sp>
      <p:sp>
        <p:nvSpPr>
          <p:cNvPr id="9" name="TextBox 8">
            <a:extLst>
              <a:ext uri="{FF2B5EF4-FFF2-40B4-BE49-F238E27FC236}">
                <a16:creationId xmlns:a16="http://schemas.microsoft.com/office/drawing/2014/main" id="{6CF2C409-B7E6-CD71-8FC8-F937669ACECF}"/>
              </a:ext>
            </a:extLst>
          </p:cNvPr>
          <p:cNvSpPr txBox="1"/>
          <p:nvPr/>
        </p:nvSpPr>
        <p:spPr>
          <a:xfrm rot="20150618">
            <a:off x="9468895" y="963825"/>
            <a:ext cx="2514600" cy="1077218"/>
          </a:xfrm>
          <a:prstGeom prst="rect">
            <a:avLst/>
          </a:prstGeom>
          <a:solidFill>
            <a:schemeClr val="accent1">
              <a:lumMod val="20000"/>
              <a:lumOff val="80000"/>
            </a:schemeClr>
          </a:solidFill>
        </p:spPr>
        <p:txBody>
          <a:bodyPr wrap="square" rtlCol="0">
            <a:spAutoFit/>
          </a:bodyPr>
          <a:lstStyle/>
          <a:p>
            <a:r>
              <a:rPr lang="en-US" sz="3200" b="1" dirty="0">
                <a:solidFill>
                  <a:schemeClr val="tx2"/>
                </a:solidFill>
              </a:rPr>
              <a:t>FORWARD THINKING</a:t>
            </a:r>
          </a:p>
        </p:txBody>
      </p:sp>
      <p:sp>
        <p:nvSpPr>
          <p:cNvPr id="10" name="TextBox 9">
            <a:extLst>
              <a:ext uri="{FF2B5EF4-FFF2-40B4-BE49-F238E27FC236}">
                <a16:creationId xmlns:a16="http://schemas.microsoft.com/office/drawing/2014/main" id="{917421FE-BA3A-A1EB-472A-A49B86F36105}"/>
              </a:ext>
            </a:extLst>
          </p:cNvPr>
          <p:cNvSpPr txBox="1"/>
          <p:nvPr/>
        </p:nvSpPr>
        <p:spPr>
          <a:xfrm rot="20685749">
            <a:off x="398942" y="581919"/>
            <a:ext cx="3331073" cy="523220"/>
          </a:xfrm>
          <a:prstGeom prst="rect">
            <a:avLst/>
          </a:prstGeom>
          <a:solidFill>
            <a:schemeClr val="accent1">
              <a:lumMod val="20000"/>
              <a:lumOff val="80000"/>
            </a:schemeClr>
          </a:solidFill>
        </p:spPr>
        <p:txBody>
          <a:bodyPr wrap="square" rtlCol="0">
            <a:spAutoFit/>
          </a:bodyPr>
          <a:lstStyle/>
          <a:p>
            <a:r>
              <a:rPr lang="en-US" sz="2800" b="1" dirty="0">
                <a:solidFill>
                  <a:schemeClr val="tx2"/>
                </a:solidFill>
              </a:rPr>
              <a:t>COMTEMPLATIVE</a:t>
            </a:r>
          </a:p>
        </p:txBody>
      </p:sp>
      <p:sp>
        <p:nvSpPr>
          <p:cNvPr id="11" name="TextBox 10">
            <a:extLst>
              <a:ext uri="{FF2B5EF4-FFF2-40B4-BE49-F238E27FC236}">
                <a16:creationId xmlns:a16="http://schemas.microsoft.com/office/drawing/2014/main" id="{FCA31FB2-9633-7FAB-B4F9-62F971FBA81F}"/>
              </a:ext>
            </a:extLst>
          </p:cNvPr>
          <p:cNvSpPr txBox="1"/>
          <p:nvPr/>
        </p:nvSpPr>
        <p:spPr>
          <a:xfrm rot="2225842">
            <a:off x="9496930" y="3526916"/>
            <a:ext cx="2581201" cy="769441"/>
          </a:xfrm>
          <a:prstGeom prst="rect">
            <a:avLst/>
          </a:prstGeom>
          <a:solidFill>
            <a:schemeClr val="accent1">
              <a:lumMod val="20000"/>
              <a:lumOff val="80000"/>
            </a:schemeClr>
          </a:solidFill>
        </p:spPr>
        <p:txBody>
          <a:bodyPr wrap="square" rtlCol="0">
            <a:spAutoFit/>
          </a:bodyPr>
          <a:lstStyle/>
          <a:p>
            <a:r>
              <a:rPr lang="en-US" sz="4400" b="1" dirty="0">
                <a:solidFill>
                  <a:schemeClr val="tx2"/>
                </a:solidFill>
              </a:rPr>
              <a:t>HISTORIC</a:t>
            </a:r>
          </a:p>
        </p:txBody>
      </p:sp>
      <p:sp>
        <p:nvSpPr>
          <p:cNvPr id="12" name="TextBox 11">
            <a:extLst>
              <a:ext uri="{FF2B5EF4-FFF2-40B4-BE49-F238E27FC236}">
                <a16:creationId xmlns:a16="http://schemas.microsoft.com/office/drawing/2014/main" id="{A2C01693-517D-1CC4-FCD3-5C711F2708AB}"/>
              </a:ext>
            </a:extLst>
          </p:cNvPr>
          <p:cNvSpPr txBox="1"/>
          <p:nvPr/>
        </p:nvSpPr>
        <p:spPr>
          <a:xfrm>
            <a:off x="6618131" y="4996947"/>
            <a:ext cx="3112269" cy="707886"/>
          </a:xfrm>
          <a:prstGeom prst="rect">
            <a:avLst/>
          </a:prstGeom>
          <a:solidFill>
            <a:schemeClr val="accent1">
              <a:lumMod val="20000"/>
              <a:lumOff val="80000"/>
            </a:schemeClr>
          </a:solidFill>
          <a:ln>
            <a:solidFill>
              <a:schemeClr val="accent1"/>
            </a:solidFill>
          </a:ln>
        </p:spPr>
        <p:txBody>
          <a:bodyPr wrap="square" rtlCol="0">
            <a:spAutoFit/>
          </a:bodyPr>
          <a:lstStyle/>
          <a:p>
            <a:r>
              <a:rPr lang="en-US" sz="4000" b="1" dirty="0">
                <a:solidFill>
                  <a:schemeClr val="tx2"/>
                </a:solidFill>
              </a:rPr>
              <a:t>INSIGHTFUL</a:t>
            </a:r>
          </a:p>
        </p:txBody>
      </p:sp>
      <p:sp>
        <p:nvSpPr>
          <p:cNvPr id="14" name="TextBox 13">
            <a:extLst>
              <a:ext uri="{FF2B5EF4-FFF2-40B4-BE49-F238E27FC236}">
                <a16:creationId xmlns:a16="http://schemas.microsoft.com/office/drawing/2014/main" id="{BD24A33B-67CF-1059-5C7D-35BAC94993F8}"/>
              </a:ext>
            </a:extLst>
          </p:cNvPr>
          <p:cNvSpPr txBox="1"/>
          <p:nvPr/>
        </p:nvSpPr>
        <p:spPr>
          <a:xfrm rot="1055665">
            <a:off x="3389834" y="5201107"/>
            <a:ext cx="2984363" cy="707886"/>
          </a:xfrm>
          <a:prstGeom prst="rect">
            <a:avLst/>
          </a:prstGeom>
          <a:solidFill>
            <a:schemeClr val="accent1">
              <a:lumMod val="20000"/>
              <a:lumOff val="80000"/>
            </a:schemeClr>
          </a:solidFill>
          <a:ln>
            <a:solidFill>
              <a:schemeClr val="accent1"/>
            </a:solidFill>
          </a:ln>
        </p:spPr>
        <p:txBody>
          <a:bodyPr wrap="square" rtlCol="0">
            <a:spAutoFit/>
          </a:bodyPr>
          <a:lstStyle/>
          <a:p>
            <a:r>
              <a:rPr lang="en-US" sz="4000" b="1" dirty="0">
                <a:solidFill>
                  <a:schemeClr val="tx2"/>
                </a:solidFill>
              </a:rPr>
              <a:t>UNIFIED</a:t>
            </a:r>
          </a:p>
        </p:txBody>
      </p:sp>
    </p:spTree>
    <p:extLst>
      <p:ext uri="{BB962C8B-B14F-4D97-AF65-F5344CB8AC3E}">
        <p14:creationId xmlns:p14="http://schemas.microsoft.com/office/powerpoint/2010/main" val="21003593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C240C-DFA7-41AF-8A45-CAE2B53816C0}"/>
              </a:ext>
            </a:extLst>
          </p:cNvPr>
          <p:cNvSpPr>
            <a:spLocks noGrp="1"/>
          </p:cNvSpPr>
          <p:nvPr>
            <p:ph type="title"/>
          </p:nvPr>
        </p:nvSpPr>
        <p:spPr>
          <a:xfrm>
            <a:off x="5535292" y="609600"/>
            <a:ext cx="3736294" cy="1981200"/>
          </a:xfrm>
        </p:spPr>
        <p:txBody>
          <a:bodyPr vert="horz" lIns="91440" tIns="45720" rIns="91440" bIns="45720" rtlCol="0" anchor="t">
            <a:noAutofit/>
          </a:bodyPr>
          <a:lstStyle/>
          <a:p>
            <a:pPr algn="ctr" defTabSz="457200"/>
            <a:r>
              <a:rPr lang="en-US" sz="3200" b="1" dirty="0">
                <a:solidFill>
                  <a:schemeClr val="tx2"/>
                </a:solidFill>
                <a:latin typeface="Calibri" panose="020F0502020204030204" pitchFamily="34" charset="0"/>
              </a:rPr>
              <a:t>World Service Conference</a:t>
            </a:r>
            <a:br>
              <a:rPr lang="en-US" sz="3200" b="1" dirty="0">
                <a:solidFill>
                  <a:schemeClr val="tx2"/>
                </a:solidFill>
                <a:latin typeface="Calibri" panose="020F0502020204030204" pitchFamily="34" charset="0"/>
              </a:rPr>
            </a:br>
            <a:br>
              <a:rPr lang="en-US" sz="3200" b="1" dirty="0">
                <a:solidFill>
                  <a:schemeClr val="tx2"/>
                </a:solidFill>
                <a:latin typeface="Calibri" panose="020F0502020204030204" pitchFamily="34" charset="0"/>
              </a:rPr>
            </a:br>
            <a:r>
              <a:rPr lang="en-US" sz="3200" b="1" dirty="0">
                <a:solidFill>
                  <a:srgbClr val="7030A0"/>
                </a:solidFill>
                <a:latin typeface="Calibri" panose="020F0502020204030204" pitchFamily="34" charset="0"/>
              </a:rPr>
              <a:t>Who Attends?</a:t>
            </a:r>
          </a:p>
        </p:txBody>
      </p:sp>
      <p:sp>
        <p:nvSpPr>
          <p:cNvPr id="5" name="Content Placeholder 4">
            <a:extLst>
              <a:ext uri="{FF2B5EF4-FFF2-40B4-BE49-F238E27FC236}">
                <a16:creationId xmlns:a16="http://schemas.microsoft.com/office/drawing/2014/main" id="{7ACE2950-F109-4464-9383-7E4AFCCCE357}"/>
              </a:ext>
            </a:extLst>
          </p:cNvPr>
          <p:cNvSpPr>
            <a:spLocks noGrp="1"/>
          </p:cNvSpPr>
          <p:nvPr>
            <p:ph sz="half" idx="1"/>
          </p:nvPr>
        </p:nvSpPr>
        <p:spPr>
          <a:xfrm>
            <a:off x="4977276" y="2743200"/>
            <a:ext cx="4852325" cy="4316411"/>
          </a:xfrm>
        </p:spPr>
        <p:txBody>
          <a:bodyPr vert="horz" lIns="91440" tIns="45720" rIns="91440" bIns="45720" rtlCol="0">
            <a:normAutofit/>
          </a:bodyPr>
          <a:lstStyle/>
          <a:p>
            <a:pPr marL="0" indent="0" defTabSz="457200"/>
            <a:endParaRPr lang="en-US" dirty="0"/>
          </a:p>
          <a:p>
            <a:pPr marL="342900" indent="-342900" defTabSz="457200"/>
            <a:r>
              <a:rPr lang="en-US" sz="2400" dirty="0">
                <a:solidFill>
                  <a:schemeClr val="tx2"/>
                </a:solidFill>
              </a:rPr>
              <a:t>Delegates</a:t>
            </a:r>
          </a:p>
          <a:p>
            <a:pPr marL="342900" indent="-342900" defTabSz="457200"/>
            <a:r>
              <a:rPr lang="en-US" sz="2400" dirty="0">
                <a:solidFill>
                  <a:schemeClr val="tx2"/>
                </a:solidFill>
              </a:rPr>
              <a:t>Board of Trustees</a:t>
            </a:r>
          </a:p>
          <a:p>
            <a:pPr marL="342900" indent="-342900" defTabSz="457200"/>
            <a:r>
              <a:rPr lang="en-US" sz="2400" dirty="0">
                <a:solidFill>
                  <a:schemeClr val="tx2"/>
                </a:solidFill>
              </a:rPr>
              <a:t>At Large Members of the Executive Committee</a:t>
            </a:r>
          </a:p>
          <a:p>
            <a:pPr marL="342900" indent="-342900" defTabSz="457200"/>
            <a:r>
              <a:rPr lang="en-US" sz="2400" dirty="0">
                <a:solidFill>
                  <a:schemeClr val="tx2"/>
                </a:solidFill>
              </a:rPr>
              <a:t>Members of World Service Office (WSO) Staff</a:t>
            </a:r>
          </a:p>
        </p:txBody>
      </p:sp>
      <p:pic>
        <p:nvPicPr>
          <p:cNvPr id="4" name="Picture 3" descr="A room with tables and chairs&#10;&#10;Description automatically generated with low confidence">
            <a:extLst>
              <a:ext uri="{FF2B5EF4-FFF2-40B4-BE49-F238E27FC236}">
                <a16:creationId xmlns:a16="http://schemas.microsoft.com/office/drawing/2014/main" id="{C99AC66D-DB45-325C-7498-92DA442F58DC}"/>
              </a:ext>
            </a:extLst>
          </p:cNvPr>
          <p:cNvPicPr>
            <a:picLocks noChangeAspect="1"/>
          </p:cNvPicPr>
          <p:nvPr/>
        </p:nvPicPr>
        <p:blipFill rotWithShape="1">
          <a:blip r:embed="rId3">
            <a:extLst>
              <a:ext uri="{28A0092B-C50C-407E-A947-70E740481C1C}">
                <a14:useLocalDpi xmlns:a14="http://schemas.microsoft.com/office/drawing/2010/main" val="0"/>
              </a:ext>
            </a:extLst>
          </a:blip>
          <a:srcRect l="22910" r="18105"/>
          <a:stretch/>
        </p:blipFill>
        <p:spPr>
          <a:xfrm>
            <a:off x="-1373188" y="-1"/>
            <a:ext cx="6766743"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p:cTn id="22"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p:cTn id="30"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p:cTn id="38"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792" y="1066800"/>
            <a:ext cx="3546657" cy="4823190"/>
          </a:xfrm>
        </p:spPr>
        <p:txBody>
          <a:bodyPr vert="horz" lIns="91440" tIns="45720" rIns="91440" bIns="45720" rtlCol="0" anchor="ctr">
            <a:normAutofit/>
          </a:bodyPr>
          <a:lstStyle/>
          <a:p>
            <a:pPr algn="ctr" defTabSz="457200"/>
            <a:r>
              <a:rPr lang="en-US" sz="4400" b="1" dirty="0">
                <a:solidFill>
                  <a:schemeClr val="tx2"/>
                </a:solidFill>
              </a:rPr>
              <a:t>World Service Conference,</a:t>
            </a:r>
            <a:br>
              <a:rPr lang="en-US" sz="4400" b="1" dirty="0">
                <a:solidFill>
                  <a:schemeClr val="tx2"/>
                </a:solidFill>
              </a:rPr>
            </a:br>
            <a:br>
              <a:rPr lang="en-US" sz="4400" b="1" dirty="0">
                <a:solidFill>
                  <a:schemeClr val="tx2"/>
                </a:solidFill>
              </a:rPr>
            </a:br>
            <a:r>
              <a:rPr lang="en-US" sz="4400" b="1" dirty="0">
                <a:solidFill>
                  <a:srgbClr val="7030A0"/>
                </a:solidFill>
              </a:rPr>
              <a:t>What Did We Do?</a:t>
            </a:r>
          </a:p>
        </p:txBody>
      </p:sp>
      <p:graphicFrame>
        <p:nvGraphicFramePr>
          <p:cNvPr id="7" name="Content Placeholder 4">
            <a:extLst>
              <a:ext uri="{FF2B5EF4-FFF2-40B4-BE49-F238E27FC236}">
                <a16:creationId xmlns:a16="http://schemas.microsoft.com/office/drawing/2014/main" id="{39BA3B04-7CEA-EF72-2F16-7FF7F666EEFE}"/>
              </a:ext>
            </a:extLst>
          </p:cNvPr>
          <p:cNvGraphicFramePr>
            <a:graphicFrameLocks noGrp="1"/>
          </p:cNvGraphicFramePr>
          <p:nvPr>
            <p:ph sz="half" idx="1"/>
            <p:extLst>
              <p:ext uri="{D42A27DB-BD31-4B8C-83A1-F6EECF244321}">
                <p14:modId xmlns:p14="http://schemas.microsoft.com/office/powerpoint/2010/main" val="1096714774"/>
              </p:ext>
            </p:extLst>
          </p:nvPr>
        </p:nvGraphicFramePr>
        <p:xfrm>
          <a:off x="4153861" y="1066800"/>
          <a:ext cx="6691071"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195" y="69052"/>
            <a:ext cx="4511814" cy="2227730"/>
          </a:xfrm>
        </p:spPr>
        <p:txBody>
          <a:bodyPr anchor="ctr">
            <a:normAutofit/>
          </a:bodyPr>
          <a:lstStyle/>
          <a:p>
            <a:pPr algn="ctr"/>
            <a:r>
              <a:rPr lang="en-US" sz="4800" dirty="0">
                <a:solidFill>
                  <a:schemeClr val="tx1"/>
                </a:solidFill>
              </a:rPr>
              <a:t>Global Electronic Area</a:t>
            </a:r>
          </a:p>
        </p:txBody>
      </p:sp>
      <p:graphicFrame>
        <p:nvGraphicFramePr>
          <p:cNvPr id="34" name="Content Placeholder 6">
            <a:extLst>
              <a:ext uri="{FF2B5EF4-FFF2-40B4-BE49-F238E27FC236}">
                <a16:creationId xmlns:a16="http://schemas.microsoft.com/office/drawing/2014/main" id="{ABFB7975-7F1E-F253-3977-817E7338E4EA}"/>
              </a:ext>
            </a:extLst>
          </p:cNvPr>
          <p:cNvGraphicFramePr>
            <a:graphicFrameLocks noGrp="1"/>
          </p:cNvGraphicFramePr>
          <p:nvPr>
            <p:ph idx="1"/>
            <p:extLst>
              <p:ext uri="{D42A27DB-BD31-4B8C-83A1-F6EECF244321}">
                <p14:modId xmlns:p14="http://schemas.microsoft.com/office/powerpoint/2010/main" val="2975296971"/>
              </p:ext>
            </p:extLst>
          </p:nvPr>
        </p:nvGraphicFramePr>
        <p:xfrm>
          <a:off x="6094411" y="1905000"/>
          <a:ext cx="5866417" cy="4669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Many hands raising thumbs up">
            <a:extLst>
              <a:ext uri="{FF2B5EF4-FFF2-40B4-BE49-F238E27FC236}">
                <a16:creationId xmlns:a16="http://schemas.microsoft.com/office/drawing/2014/main" id="{F8E78470-31B0-D563-972C-35655575C8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5604" y="1182917"/>
            <a:ext cx="5791199" cy="4018952"/>
          </a:xfrm>
          <a:prstGeom prst="rect">
            <a:avLst/>
          </a:prstGeom>
        </p:spPr>
      </p:pic>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AsOne/>
      </p:bldGraphic>
    </p:bldLst>
  </p:timing>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249165-F638-412C-8E0A-DFB7045CA2E0}">
  <ds:schemaRef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4873beb7-5857-4685-be1f-d57550cc96cc"/>
    <ds:schemaRef ds:uri="http://www.w3.org/XML/1998/namespace"/>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2262</TotalTime>
  <Words>6009</Words>
  <Application>Microsoft Office PowerPoint</Application>
  <PresentationFormat>Custom</PresentationFormat>
  <Paragraphs>362</Paragraphs>
  <Slides>39</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Amasis MT Pro Medium</vt:lpstr>
      <vt:lpstr>Arial</vt:lpstr>
      <vt:lpstr>Bell MT</vt:lpstr>
      <vt:lpstr>Calibri</vt:lpstr>
      <vt:lpstr>Cavolini</vt:lpstr>
      <vt:lpstr>Euphemia</vt:lpstr>
      <vt:lpstr>Trebuchet MS</vt:lpstr>
      <vt:lpstr>Wingdings</vt:lpstr>
      <vt:lpstr>Wingdings 3</vt:lpstr>
      <vt:lpstr>Facet</vt:lpstr>
      <vt:lpstr>Ontario South  Area World Service Committee</vt:lpstr>
      <vt:lpstr>DELEGATE AWSC REPORT  From  62nd Annual World Service conferrrence </vt:lpstr>
      <vt:lpstr>PowerPoint Presentation</vt:lpstr>
      <vt:lpstr>Thank you for your cards and love gifts</vt:lpstr>
      <vt:lpstr>PowerPoint Presentation</vt:lpstr>
      <vt:lpstr>Enhancing our Recovery through Abundance, Unity and Understanding</vt:lpstr>
      <vt:lpstr>World Service Conference  Who Attends?</vt:lpstr>
      <vt:lpstr>World Service Conference,  What Did We Do?</vt:lpstr>
      <vt:lpstr>Global Electronic Area</vt:lpstr>
      <vt:lpstr>PowerPoint Presentation</vt:lpstr>
      <vt:lpstr>PowerPoint Presentation</vt:lpstr>
      <vt:lpstr>Where are we now ?</vt:lpstr>
      <vt:lpstr>Financial audit for 2021</vt:lpstr>
      <vt:lpstr>Money</vt:lpstr>
      <vt:lpstr>More About </vt:lpstr>
      <vt:lpstr>Where is Ontario South in this equation?  Donations: 41% of groups contributed to WSO. Average group contribution - $272.61  2020  Contributions – $37,622 2021  Contributions - $32,440  Why is this important to know?</vt:lpstr>
      <vt:lpstr> What do our contributions do?</vt:lpstr>
      <vt:lpstr>What Services Does the Budget Provide For???</vt:lpstr>
      <vt:lpstr>Please take back to your group</vt:lpstr>
      <vt:lpstr>PowerPoint Presentation</vt:lpstr>
      <vt:lpstr>Projects for this year</vt:lpstr>
      <vt:lpstr>Longitudinal study</vt:lpstr>
      <vt:lpstr>PowerPoint Presentation</vt:lpstr>
      <vt:lpstr>PowerPoint Presentation</vt:lpstr>
      <vt:lpstr>Stepping Stones </vt:lpstr>
      <vt:lpstr>Let’s Talk Trustees</vt:lpstr>
      <vt:lpstr>Annual Report</vt:lpstr>
      <vt:lpstr>Annual Report and Updates</vt:lpstr>
      <vt:lpstr>Workshops and Presentations</vt:lpstr>
      <vt:lpstr>Policy Motions</vt:lpstr>
      <vt:lpstr>Alateen</vt:lpstr>
      <vt:lpstr>International Coordination Committee</vt:lpstr>
      <vt:lpstr>You and Your Board Connect</vt:lpstr>
      <vt:lpstr>Let’s go!</vt:lpstr>
      <vt:lpstr>2023 Al-Anon International Convention</vt:lpstr>
      <vt:lpstr>What’s coming up? Where to look ?</vt:lpstr>
      <vt:lpstr>DISTRICT VISITS!!!  </vt:lpstr>
      <vt:lpstr>It is in letting go that  we receive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DELEGATE REPORT</dc:title>
  <dc:creator>Therese Rogers</dc:creator>
  <cp:lastModifiedBy>Gwen Dinel</cp:lastModifiedBy>
  <cp:revision>14</cp:revision>
  <cp:lastPrinted>2022-05-05T16:58:04Z</cp:lastPrinted>
  <dcterms:created xsi:type="dcterms:W3CDTF">2022-03-29T19:04:23Z</dcterms:created>
  <dcterms:modified xsi:type="dcterms:W3CDTF">2022-05-28T00:20:45Z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